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6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8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10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11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1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1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1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70"/>
  </p:notesMasterIdLst>
  <p:sldIdLst>
    <p:sldId id="256" r:id="rId2"/>
    <p:sldId id="2771" r:id="rId3"/>
    <p:sldId id="2770" r:id="rId4"/>
    <p:sldId id="2765" r:id="rId5"/>
    <p:sldId id="2766" r:id="rId6"/>
    <p:sldId id="2787" r:id="rId7"/>
    <p:sldId id="2767" r:id="rId8"/>
    <p:sldId id="2768" r:id="rId9"/>
    <p:sldId id="2775" r:id="rId10"/>
    <p:sldId id="2790" r:id="rId11"/>
    <p:sldId id="274" r:id="rId12"/>
    <p:sldId id="257" r:id="rId13"/>
    <p:sldId id="265" r:id="rId14"/>
    <p:sldId id="260" r:id="rId15"/>
    <p:sldId id="261" r:id="rId16"/>
    <p:sldId id="262" r:id="rId17"/>
    <p:sldId id="263" r:id="rId18"/>
    <p:sldId id="2793" r:id="rId19"/>
    <p:sldId id="2791" r:id="rId20"/>
    <p:sldId id="267" r:id="rId21"/>
    <p:sldId id="268" r:id="rId22"/>
    <p:sldId id="269" r:id="rId23"/>
    <p:sldId id="270" r:id="rId24"/>
    <p:sldId id="271" r:id="rId25"/>
    <p:sldId id="2792" r:id="rId26"/>
    <p:sldId id="278" r:id="rId27"/>
    <p:sldId id="277" r:id="rId28"/>
    <p:sldId id="273" r:id="rId29"/>
    <p:sldId id="2794" r:id="rId30"/>
    <p:sldId id="2769" r:id="rId31"/>
    <p:sldId id="2795" r:id="rId32"/>
    <p:sldId id="2773" r:id="rId33"/>
    <p:sldId id="2713" r:id="rId34"/>
    <p:sldId id="2708" r:id="rId35"/>
    <p:sldId id="2714" r:id="rId36"/>
    <p:sldId id="2715" r:id="rId37"/>
    <p:sldId id="2716" r:id="rId38"/>
    <p:sldId id="2776" r:id="rId39"/>
    <p:sldId id="2718" r:id="rId40"/>
    <p:sldId id="2709" r:id="rId41"/>
    <p:sldId id="2719" r:id="rId42"/>
    <p:sldId id="2720" r:id="rId43"/>
    <p:sldId id="2721" r:id="rId44"/>
    <p:sldId id="2796" r:id="rId45"/>
    <p:sldId id="2778" r:id="rId46"/>
    <p:sldId id="2722" r:id="rId47"/>
    <p:sldId id="2777" r:id="rId48"/>
    <p:sldId id="2797" r:id="rId49"/>
    <p:sldId id="2779" r:id="rId50"/>
    <p:sldId id="2780" r:id="rId51"/>
    <p:sldId id="2781" r:id="rId52"/>
    <p:sldId id="2782" r:id="rId53"/>
    <p:sldId id="2783" r:id="rId54"/>
    <p:sldId id="2784" r:id="rId55"/>
    <p:sldId id="2785" r:id="rId56"/>
    <p:sldId id="2799" r:id="rId57"/>
    <p:sldId id="2801" r:id="rId58"/>
    <p:sldId id="2802" r:id="rId59"/>
    <p:sldId id="2803" r:id="rId60"/>
    <p:sldId id="2800" r:id="rId61"/>
    <p:sldId id="2798" r:id="rId62"/>
    <p:sldId id="2774" r:id="rId63"/>
    <p:sldId id="2786" r:id="rId64"/>
    <p:sldId id="2723" r:id="rId65"/>
    <p:sldId id="2724" r:id="rId66"/>
    <p:sldId id="2725" r:id="rId67"/>
    <p:sldId id="2788" r:id="rId68"/>
    <p:sldId id="266" r:id="rId69"/>
  </p:sldIdLst>
  <p:sldSz cx="17338675" cy="9753600"/>
  <p:notesSz cx="7104063" cy="10234613"/>
  <p:defaultTextStyle>
    <a:defPPr>
      <a:defRPr lang="en-US"/>
    </a:defPPr>
    <a:lvl1pPr marL="0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1pPr>
    <a:lvl2pPr marL="650184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2pPr>
    <a:lvl3pPr marL="1300368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3pPr>
    <a:lvl4pPr marL="1950552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4pPr>
    <a:lvl5pPr marL="2600736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5pPr>
    <a:lvl6pPr marL="3250921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6pPr>
    <a:lvl7pPr marL="3901105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7pPr>
    <a:lvl8pPr marL="4551289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8pPr>
    <a:lvl9pPr marL="5201473" algn="l" defTabSz="1300368" rtl="0" eaLnBrk="1" latinLnBrk="0" hangingPunct="1">
      <a:defRPr sz="256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072" userDrawn="1">
          <p15:clr>
            <a:srgbClr val="A4A3A4"/>
          </p15:clr>
        </p15:guide>
        <p15:guide id="2" pos="54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va Blondeel" initials="EB" lastIdx="1" clrIdx="0">
    <p:extLst>
      <p:ext uri="{19B8F6BF-5375-455C-9EA6-DF929625EA0E}">
        <p15:presenceInfo xmlns:p15="http://schemas.microsoft.com/office/powerpoint/2012/main" userId="S::Eva.Blondeel@UGent.be::b6f91284-5d25-43cb-996e-55b94ee841bc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64C8"/>
    <a:srgbClr val="FFD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88" autoAdjust="0"/>
    <p:restoredTop sz="95143" autoAdjust="0"/>
  </p:normalViewPr>
  <p:slideViewPr>
    <p:cSldViewPr snapToGrid="0" showGuides="1">
      <p:cViewPr varScale="1">
        <p:scale>
          <a:sx n="56" d="100"/>
          <a:sy n="56" d="100"/>
        </p:scale>
        <p:origin x="734" y="43"/>
      </p:cViewPr>
      <p:guideLst>
        <p:guide orient="horz" pos="3072"/>
        <p:guide pos="54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 varScale="1">
        <p:scale>
          <a:sx n="58" d="100"/>
          <a:sy n="58" d="100"/>
        </p:scale>
        <p:origin x="3254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notesMaster" Target="notesMasters/notesMaster1.xml"/><Relationship Id="rId7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71" Type="http://schemas.openxmlformats.org/officeDocument/2006/relationships/commentAuthors" Target="commentAuthors.xml"/></Relationships>
</file>

<file path=ppt/diagrams/_rels/data1.xml.rels><?xml version="1.0" encoding="UTF-8" standalone="yes"?>
<Relationships xmlns="http://schemas.openxmlformats.org/package/2006/relationships"><Relationship Id="rId8" Type="http://schemas.openxmlformats.org/officeDocument/2006/relationships/slide" Target="../slides/slide21.xml"/><Relationship Id="rId3" Type="http://schemas.openxmlformats.org/officeDocument/2006/relationships/slide" Target="../slides/slide15.xml"/><Relationship Id="rId7" Type="http://schemas.openxmlformats.org/officeDocument/2006/relationships/slide" Target="../slides/slide20.xml"/><Relationship Id="rId12" Type="http://schemas.openxmlformats.org/officeDocument/2006/relationships/slide" Target="../slides/slide22.xml"/><Relationship Id="rId2" Type="http://schemas.openxmlformats.org/officeDocument/2006/relationships/slide" Target="../slides/slide51.xml"/><Relationship Id="rId1" Type="http://schemas.openxmlformats.org/officeDocument/2006/relationships/slide" Target="../slides/slide14.xml"/><Relationship Id="rId6" Type="http://schemas.openxmlformats.org/officeDocument/2006/relationships/slide" Target="../slides/slide19.xml"/><Relationship Id="rId11" Type="http://schemas.openxmlformats.org/officeDocument/2006/relationships/slide" Target="../slides/slide60.xml"/><Relationship Id="rId5" Type="http://schemas.openxmlformats.org/officeDocument/2006/relationships/slide" Target="../slides/slide17.xml"/><Relationship Id="rId10" Type="http://schemas.openxmlformats.org/officeDocument/2006/relationships/slide" Target="../slides/slide24.xml"/><Relationship Id="rId4" Type="http://schemas.openxmlformats.org/officeDocument/2006/relationships/slide" Target="../slides/slide16.xml"/><Relationship Id="rId9" Type="http://schemas.openxmlformats.org/officeDocument/2006/relationships/slide" Target="../slides/slide23.xml"/></Relationships>
</file>

<file path=ppt/diagrams/_rels/data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slide" Target="../slides/slide26.xml"/></Relationships>
</file>

<file path=ppt/diagrams/_rels/data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" Target="../slides/slide27.xml"/></Relationships>
</file>

<file path=ppt/diagrams/_rels/data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" Target="../slides/slide27.xml"/></Relationships>
</file>

<file path=ppt/diagrams/_rels/data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" Target="../slides/slide27.xml"/></Relationships>
</file>

<file path=ppt/diagrams/_rels/data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" Target="../slides/slide27.xml"/></Relationships>
</file>

<file path=ppt/diagrams/_rels/data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" Target="../slides/slide27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" Target="../slides/slide27.xml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slide" Target="../slides/slide26.xml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" Target="../slides/slide27.xml"/></Relationships>
</file>

<file path=ppt/diagrams/_rels/data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slide" Target="../slides/slide27.xml"/></Relationships>
</file>

<file path=ppt/diagrams/_rels/data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slide" Target="../slides/slide26.xml"/></Relationships>
</file>

<file path=ppt/diagrams/_rels/data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slide" Target="../slides/slide2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BAA614B-EC2A-45E7-AD4A-72CC9F0F33F3}" type="doc">
      <dgm:prSet loTypeId="urn:microsoft.com/office/officeart/2005/8/layout/default" loCatId="list" qsTypeId="urn:microsoft.com/office/officeart/2005/8/quickstyle/3d7" qsCatId="3D" csTypeId="urn:microsoft.com/office/officeart/2005/8/colors/accent1_3" csCatId="accent1" phldr="1"/>
      <dgm:spPr/>
      <dgm:t>
        <a:bodyPr/>
        <a:lstStyle/>
        <a:p>
          <a:endParaRPr lang="nl-BE"/>
        </a:p>
      </dgm:t>
    </dgm:pt>
    <dgm:pt modelId="{F7B22FA4-3F4A-4A22-8E62-1C80D6C0B35A}">
      <dgm:prSet phldrT="[Tekst]"/>
      <dgm:spPr/>
      <dgm:t>
        <a:bodyPr/>
        <a:lstStyle/>
        <a:p>
          <a:r>
            <a:rPr lang="nl-BE" dirty="0">
              <a:hlinkClick xmlns:r="http://schemas.openxmlformats.org/officeDocument/2006/relationships" r:id="rId1" action="ppaction://hlinksldjump"/>
            </a:rPr>
            <a:t>1</a:t>
          </a:r>
          <a:endParaRPr lang="nl-BE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EE95BC7-DBB4-4C74-9699-7F125CB6841C}" type="parTrans" cxnId="{659322F2-FC5B-4AC7-BC4A-6EFF4D14EC3B}">
      <dgm:prSet/>
      <dgm:spPr/>
      <dgm:t>
        <a:bodyPr/>
        <a:lstStyle/>
        <a:p>
          <a:endParaRPr lang="nl-BE"/>
        </a:p>
      </dgm:t>
    </dgm:pt>
    <dgm:pt modelId="{85E0F8FA-A5DB-4B7E-98D7-0D2E256DD910}" type="sibTrans" cxnId="{659322F2-FC5B-4AC7-BC4A-6EFF4D14EC3B}">
      <dgm:prSet/>
      <dgm:spPr/>
      <dgm:t>
        <a:bodyPr/>
        <a:lstStyle/>
        <a:p>
          <a:endParaRPr lang="nl-BE"/>
        </a:p>
      </dgm:t>
    </dgm:pt>
    <dgm:pt modelId="{47EEF72C-072F-4437-95EC-0D782B6B92E5}">
      <dgm:prSet phldrT="[Tekst]"/>
      <dgm:spPr/>
      <dgm:t>
        <a:bodyPr/>
        <a:lstStyle/>
        <a:p>
          <a:r>
            <a:rPr lang="nl-BE" dirty="0">
              <a:hlinkClick xmlns:r="http://schemas.openxmlformats.org/officeDocument/2006/relationships" r:id="rId2" action="ppaction://hlinksldjump"/>
            </a:rPr>
            <a:t>5</a:t>
          </a:r>
          <a:endParaRPr lang="nl-BE" dirty="0"/>
        </a:p>
      </dgm:t>
    </dgm:pt>
    <dgm:pt modelId="{5F923BBC-7EDC-4F7A-A74F-7AC47B804146}" type="parTrans" cxnId="{38EB21D5-1650-4E06-8E4D-954EB706F497}">
      <dgm:prSet/>
      <dgm:spPr/>
      <dgm:t>
        <a:bodyPr/>
        <a:lstStyle/>
        <a:p>
          <a:endParaRPr lang="nl-BE"/>
        </a:p>
      </dgm:t>
    </dgm:pt>
    <dgm:pt modelId="{16933706-31C1-495C-864A-EF871DC3EC1A}" type="sibTrans" cxnId="{38EB21D5-1650-4E06-8E4D-954EB706F497}">
      <dgm:prSet/>
      <dgm:spPr/>
      <dgm:t>
        <a:bodyPr/>
        <a:lstStyle/>
        <a:p>
          <a:endParaRPr lang="nl-BE"/>
        </a:p>
      </dgm:t>
    </dgm:pt>
    <dgm:pt modelId="{55BA2BEC-B885-47BC-AC4E-8ADF6B5F4BED}">
      <dgm:prSet phldrT="[Tekst]"/>
      <dgm:spPr/>
      <dgm:t>
        <a:bodyPr/>
        <a:lstStyle/>
        <a:p>
          <a:r>
            <a:rPr lang="nl-BE">
              <a:hlinkClick xmlns:r="http://schemas.openxmlformats.org/officeDocument/2006/relationships" r:id="rId3" action="ppaction://hlinksldjump"/>
            </a:rPr>
            <a:t>2</a:t>
          </a:r>
          <a:endParaRPr lang="nl-BE" dirty="0"/>
        </a:p>
      </dgm:t>
    </dgm:pt>
    <dgm:pt modelId="{685BA4E4-77F7-4EBF-B12B-298EAB97237A}" type="parTrans" cxnId="{2E5BB861-EB0D-46F6-A0A5-C118FBE24D02}">
      <dgm:prSet/>
      <dgm:spPr/>
      <dgm:t>
        <a:bodyPr/>
        <a:lstStyle/>
        <a:p>
          <a:endParaRPr lang="nl-BE"/>
        </a:p>
      </dgm:t>
    </dgm:pt>
    <dgm:pt modelId="{803F7540-F446-478D-955C-70776DE129D3}" type="sibTrans" cxnId="{2E5BB861-EB0D-46F6-A0A5-C118FBE24D02}">
      <dgm:prSet/>
      <dgm:spPr/>
      <dgm:t>
        <a:bodyPr/>
        <a:lstStyle/>
        <a:p>
          <a:endParaRPr lang="nl-BE"/>
        </a:p>
      </dgm:t>
    </dgm:pt>
    <dgm:pt modelId="{97290EE3-7037-47DA-87D8-2E50FF0363B0}">
      <dgm:prSet phldrT="[Tekst]"/>
      <dgm:spPr/>
      <dgm:t>
        <a:bodyPr/>
        <a:lstStyle/>
        <a:p>
          <a:r>
            <a:rPr lang="nl-BE">
              <a:hlinkClick xmlns:r="http://schemas.openxmlformats.org/officeDocument/2006/relationships" r:id="rId4" action="ppaction://hlinksldjump"/>
            </a:rPr>
            <a:t>3</a:t>
          </a:r>
          <a:endParaRPr lang="nl-BE" dirty="0"/>
        </a:p>
      </dgm:t>
    </dgm:pt>
    <dgm:pt modelId="{20D7E1E0-DB0F-4EE1-837B-1E4F6BE29A8F}" type="parTrans" cxnId="{A2093E63-418F-47FF-AE3E-5C4080B3722B}">
      <dgm:prSet/>
      <dgm:spPr/>
      <dgm:t>
        <a:bodyPr/>
        <a:lstStyle/>
        <a:p>
          <a:endParaRPr lang="nl-BE"/>
        </a:p>
      </dgm:t>
    </dgm:pt>
    <dgm:pt modelId="{F0F63D61-FE1C-41B6-8F3F-277350F87AE3}" type="sibTrans" cxnId="{A2093E63-418F-47FF-AE3E-5C4080B3722B}">
      <dgm:prSet/>
      <dgm:spPr/>
      <dgm:t>
        <a:bodyPr/>
        <a:lstStyle/>
        <a:p>
          <a:endParaRPr lang="nl-BE"/>
        </a:p>
      </dgm:t>
    </dgm:pt>
    <dgm:pt modelId="{E3D6D58E-448B-4C2A-A136-A6466FF4F57E}">
      <dgm:prSet phldrT="[Tekst]"/>
      <dgm:spPr/>
      <dgm:t>
        <a:bodyPr/>
        <a:lstStyle/>
        <a:p>
          <a:r>
            <a:rPr lang="nl-BE">
              <a:hlinkClick xmlns:r="http://schemas.openxmlformats.org/officeDocument/2006/relationships" r:id="rId5" action="ppaction://hlinksldjump"/>
            </a:rPr>
            <a:t>4</a:t>
          </a:r>
          <a:endParaRPr lang="nl-BE" dirty="0"/>
        </a:p>
      </dgm:t>
    </dgm:pt>
    <dgm:pt modelId="{17DE5F87-31C3-4000-B320-0067C3D4064A}" type="parTrans" cxnId="{204CA129-DE7F-400B-B2CD-B1D931C69E82}">
      <dgm:prSet/>
      <dgm:spPr/>
      <dgm:t>
        <a:bodyPr/>
        <a:lstStyle/>
        <a:p>
          <a:endParaRPr lang="nl-BE"/>
        </a:p>
      </dgm:t>
    </dgm:pt>
    <dgm:pt modelId="{6FABF464-5F96-41D0-A059-70EFB6825B42}" type="sibTrans" cxnId="{204CA129-DE7F-400B-B2CD-B1D931C69E82}">
      <dgm:prSet/>
      <dgm:spPr/>
      <dgm:t>
        <a:bodyPr/>
        <a:lstStyle/>
        <a:p>
          <a:endParaRPr lang="nl-BE"/>
        </a:p>
      </dgm:t>
    </dgm:pt>
    <dgm:pt modelId="{44EA9207-F7BE-4BB0-9E1D-CA655489A978}">
      <dgm:prSet phldrT="[Tekst]"/>
      <dgm:spPr/>
      <dgm:t>
        <a:bodyPr/>
        <a:lstStyle/>
        <a:p>
          <a:r>
            <a:rPr lang="nl-BE" dirty="0">
              <a:hlinkClick xmlns:r="http://schemas.openxmlformats.org/officeDocument/2006/relationships" r:id="rId6" action="ppaction://hlinksldjump"/>
            </a:rPr>
            <a:t>6</a:t>
          </a:r>
          <a:endParaRPr lang="nl-BE" dirty="0"/>
        </a:p>
      </dgm:t>
    </dgm:pt>
    <dgm:pt modelId="{B28EE272-FBBA-443A-93F8-0ABDA45C3213}" type="parTrans" cxnId="{0C3AD1F5-F48C-4A14-BACC-946E1ABAC0ED}">
      <dgm:prSet/>
      <dgm:spPr/>
      <dgm:t>
        <a:bodyPr/>
        <a:lstStyle/>
        <a:p>
          <a:endParaRPr lang="nl-BE"/>
        </a:p>
      </dgm:t>
    </dgm:pt>
    <dgm:pt modelId="{98577008-3023-46BF-B8CD-D60F3810B1AF}" type="sibTrans" cxnId="{0C3AD1F5-F48C-4A14-BACC-946E1ABAC0ED}">
      <dgm:prSet/>
      <dgm:spPr/>
      <dgm:t>
        <a:bodyPr/>
        <a:lstStyle/>
        <a:p>
          <a:endParaRPr lang="nl-BE"/>
        </a:p>
      </dgm:t>
    </dgm:pt>
    <dgm:pt modelId="{5EB4528A-DDDF-4CEA-933C-5B11966FABC5}">
      <dgm:prSet phldrT="[Tekst]"/>
      <dgm:spPr/>
      <dgm:t>
        <a:bodyPr/>
        <a:lstStyle/>
        <a:p>
          <a:r>
            <a:rPr lang="nl-BE" dirty="0">
              <a:hlinkClick xmlns:r="http://schemas.openxmlformats.org/officeDocument/2006/relationships" r:id="rId7" action="ppaction://hlinksldjump"/>
            </a:rPr>
            <a:t>7</a:t>
          </a:r>
          <a:endParaRPr lang="nl-BE" dirty="0"/>
        </a:p>
      </dgm:t>
    </dgm:pt>
    <dgm:pt modelId="{0800BF25-F52A-4B54-9B05-F48EEFD63C41}" type="parTrans" cxnId="{59CF39BF-3D00-4E72-BC3F-56DA0F8DC054}">
      <dgm:prSet/>
      <dgm:spPr/>
      <dgm:t>
        <a:bodyPr/>
        <a:lstStyle/>
        <a:p>
          <a:endParaRPr lang="nl-BE"/>
        </a:p>
      </dgm:t>
    </dgm:pt>
    <dgm:pt modelId="{B9EE2C30-E810-4CB7-98BC-7B5F49FF6DFB}" type="sibTrans" cxnId="{59CF39BF-3D00-4E72-BC3F-56DA0F8DC054}">
      <dgm:prSet/>
      <dgm:spPr/>
      <dgm:t>
        <a:bodyPr/>
        <a:lstStyle/>
        <a:p>
          <a:endParaRPr lang="nl-BE"/>
        </a:p>
      </dgm:t>
    </dgm:pt>
    <dgm:pt modelId="{9D13E46E-8819-4B8C-9037-032EAEB858B4}">
      <dgm:prSet phldrT="[Tekst]"/>
      <dgm:spPr/>
      <dgm:t>
        <a:bodyPr/>
        <a:lstStyle/>
        <a:p>
          <a:r>
            <a:rPr lang="nl-BE" dirty="0">
              <a:hlinkClick xmlns:r="http://schemas.openxmlformats.org/officeDocument/2006/relationships" r:id="rId8" action="ppaction://hlinksldjump"/>
            </a:rPr>
            <a:t>8</a:t>
          </a:r>
          <a:endParaRPr lang="nl-BE" dirty="0"/>
        </a:p>
      </dgm:t>
    </dgm:pt>
    <dgm:pt modelId="{31CFBF61-2FFB-4F05-981F-397580F5E90D}" type="parTrans" cxnId="{30B9F6B3-6E47-4B0E-93F3-EAA950FDA123}">
      <dgm:prSet/>
      <dgm:spPr/>
      <dgm:t>
        <a:bodyPr/>
        <a:lstStyle/>
        <a:p>
          <a:endParaRPr lang="nl-BE"/>
        </a:p>
      </dgm:t>
    </dgm:pt>
    <dgm:pt modelId="{F246447B-5495-48B1-B7A0-CD60C0316A99}" type="sibTrans" cxnId="{30B9F6B3-6E47-4B0E-93F3-EAA950FDA123}">
      <dgm:prSet/>
      <dgm:spPr/>
      <dgm:t>
        <a:bodyPr/>
        <a:lstStyle/>
        <a:p>
          <a:endParaRPr lang="nl-BE"/>
        </a:p>
      </dgm:t>
    </dgm:pt>
    <dgm:pt modelId="{A6D420D5-8878-400B-B5E1-571408BFC50B}">
      <dgm:prSet phldrT="[Tekst]"/>
      <dgm:spPr/>
      <dgm:t>
        <a:bodyPr/>
        <a:lstStyle/>
        <a:p>
          <a:r>
            <a:rPr lang="nl-BE" dirty="0">
              <a:hlinkClick xmlns:r="http://schemas.openxmlformats.org/officeDocument/2006/relationships" r:id="rId9" action="ppaction://hlinksldjump"/>
            </a:rPr>
            <a:t>10</a:t>
          </a:r>
          <a:endParaRPr lang="nl-BE" dirty="0"/>
        </a:p>
      </dgm:t>
    </dgm:pt>
    <dgm:pt modelId="{D8C7C92C-B294-439D-A7EE-3B66E394C6F1}" type="parTrans" cxnId="{45D92467-3257-4F05-B61D-F24D96AD649E}">
      <dgm:prSet/>
      <dgm:spPr/>
      <dgm:t>
        <a:bodyPr/>
        <a:lstStyle/>
        <a:p>
          <a:endParaRPr lang="nl-BE"/>
        </a:p>
      </dgm:t>
    </dgm:pt>
    <dgm:pt modelId="{DA855381-72A5-4FE3-9E20-9780436B38E8}" type="sibTrans" cxnId="{45D92467-3257-4F05-B61D-F24D96AD649E}">
      <dgm:prSet/>
      <dgm:spPr/>
      <dgm:t>
        <a:bodyPr/>
        <a:lstStyle/>
        <a:p>
          <a:endParaRPr lang="nl-BE"/>
        </a:p>
      </dgm:t>
    </dgm:pt>
    <dgm:pt modelId="{8B5E9C45-887D-425B-A32C-FF053D989F7D}">
      <dgm:prSet phldrT="[Tekst]"/>
      <dgm:spPr/>
      <dgm:t>
        <a:bodyPr/>
        <a:lstStyle/>
        <a:p>
          <a:r>
            <a:rPr lang="nl-BE" dirty="0">
              <a:hlinkClick xmlns:r="http://schemas.openxmlformats.org/officeDocument/2006/relationships" r:id="rId10" action="ppaction://hlinksldjump"/>
            </a:rPr>
            <a:t>11</a:t>
          </a:r>
          <a:endParaRPr lang="nl-BE" dirty="0"/>
        </a:p>
      </dgm:t>
    </dgm:pt>
    <dgm:pt modelId="{9E9DE038-445F-41F5-9136-DF477FEB1DC1}" type="parTrans" cxnId="{1904C363-49C6-4A84-81EB-2B61ED73831C}">
      <dgm:prSet/>
      <dgm:spPr/>
      <dgm:t>
        <a:bodyPr/>
        <a:lstStyle/>
        <a:p>
          <a:endParaRPr lang="nl-BE"/>
        </a:p>
      </dgm:t>
    </dgm:pt>
    <dgm:pt modelId="{A23035BF-A29F-411E-BF3A-B487C4947C0E}" type="sibTrans" cxnId="{1904C363-49C6-4A84-81EB-2B61ED73831C}">
      <dgm:prSet/>
      <dgm:spPr/>
      <dgm:t>
        <a:bodyPr/>
        <a:lstStyle/>
        <a:p>
          <a:endParaRPr lang="nl-BE"/>
        </a:p>
      </dgm:t>
    </dgm:pt>
    <dgm:pt modelId="{A97BD131-D9F8-4600-8893-4E75CA0EE410}">
      <dgm:prSet phldrT="[Tekst]"/>
      <dgm:spPr/>
      <dgm:t>
        <a:bodyPr/>
        <a:lstStyle/>
        <a:p>
          <a:r>
            <a:rPr lang="nl-BE" dirty="0">
              <a:hlinkClick xmlns:r="http://schemas.openxmlformats.org/officeDocument/2006/relationships" r:id="rId11" action="ppaction://hlinksldjump"/>
            </a:rPr>
            <a:t>12</a:t>
          </a:r>
          <a:endParaRPr lang="nl-BE" dirty="0"/>
        </a:p>
      </dgm:t>
    </dgm:pt>
    <dgm:pt modelId="{7FEC1748-B02E-4502-A102-F93ED8C16A55}" type="parTrans" cxnId="{9898F447-45A4-4D83-A817-0095ECEF63E5}">
      <dgm:prSet/>
      <dgm:spPr/>
      <dgm:t>
        <a:bodyPr/>
        <a:lstStyle/>
        <a:p>
          <a:endParaRPr lang="nl-BE"/>
        </a:p>
      </dgm:t>
    </dgm:pt>
    <dgm:pt modelId="{09EEC229-A7B3-45B1-BA24-6D0357B77F21}" type="sibTrans" cxnId="{9898F447-45A4-4D83-A817-0095ECEF63E5}">
      <dgm:prSet/>
      <dgm:spPr/>
      <dgm:t>
        <a:bodyPr/>
        <a:lstStyle/>
        <a:p>
          <a:endParaRPr lang="nl-BE"/>
        </a:p>
      </dgm:t>
    </dgm:pt>
    <dgm:pt modelId="{2D93A938-8A67-4F00-9C10-28E3CE960183}">
      <dgm:prSet phldrT="[Tekst]"/>
      <dgm:spPr/>
      <dgm:t>
        <a:bodyPr/>
        <a:lstStyle/>
        <a:p>
          <a:r>
            <a:rPr lang="nl-BE" dirty="0">
              <a:hlinkClick xmlns:r="http://schemas.openxmlformats.org/officeDocument/2006/relationships" r:id="rId12" action="ppaction://hlinksldjump"/>
            </a:rPr>
            <a:t>9</a:t>
          </a:r>
          <a:endParaRPr lang="nl-BE" dirty="0"/>
        </a:p>
      </dgm:t>
    </dgm:pt>
    <dgm:pt modelId="{8A6CF93F-EB75-475B-8EAF-5C91822E2665}" type="parTrans" cxnId="{FA949141-CEF3-4420-8F15-29008166923D}">
      <dgm:prSet/>
      <dgm:spPr/>
      <dgm:t>
        <a:bodyPr/>
        <a:lstStyle/>
        <a:p>
          <a:endParaRPr lang="nl-BE"/>
        </a:p>
      </dgm:t>
    </dgm:pt>
    <dgm:pt modelId="{A5592626-AC27-4D31-A1C1-7AA9BCA6F10B}" type="sibTrans" cxnId="{FA949141-CEF3-4420-8F15-29008166923D}">
      <dgm:prSet/>
      <dgm:spPr/>
      <dgm:t>
        <a:bodyPr/>
        <a:lstStyle/>
        <a:p>
          <a:endParaRPr lang="nl-BE"/>
        </a:p>
      </dgm:t>
    </dgm:pt>
    <dgm:pt modelId="{C0541F52-AF8F-42EC-B937-64EE331230DE}" type="pres">
      <dgm:prSet presAssocID="{FBAA614B-EC2A-45E7-AD4A-72CC9F0F33F3}" presName="diagram" presStyleCnt="0">
        <dgm:presLayoutVars>
          <dgm:dir/>
          <dgm:resizeHandles val="exact"/>
        </dgm:presLayoutVars>
      </dgm:prSet>
      <dgm:spPr/>
    </dgm:pt>
    <dgm:pt modelId="{0F38B29C-C4B0-4BC1-ACC8-9755D13FA62D}" type="pres">
      <dgm:prSet presAssocID="{F7B22FA4-3F4A-4A22-8E62-1C80D6C0B35A}" presName="node" presStyleLbl="node1" presStyleIdx="0" presStyleCnt="12">
        <dgm:presLayoutVars>
          <dgm:bulletEnabled val="1"/>
        </dgm:presLayoutVars>
      </dgm:prSet>
      <dgm:spPr/>
    </dgm:pt>
    <dgm:pt modelId="{22260647-378B-43CE-895E-B21F420F921C}" type="pres">
      <dgm:prSet presAssocID="{85E0F8FA-A5DB-4B7E-98D7-0D2E256DD910}" presName="sibTrans" presStyleCnt="0"/>
      <dgm:spPr/>
    </dgm:pt>
    <dgm:pt modelId="{C5C29F59-18B9-4592-8DE5-304A094CB42E}" type="pres">
      <dgm:prSet presAssocID="{55BA2BEC-B885-47BC-AC4E-8ADF6B5F4BED}" presName="node" presStyleLbl="node1" presStyleIdx="1" presStyleCnt="12">
        <dgm:presLayoutVars>
          <dgm:bulletEnabled val="1"/>
        </dgm:presLayoutVars>
      </dgm:prSet>
      <dgm:spPr/>
    </dgm:pt>
    <dgm:pt modelId="{E1A71167-D360-4730-A582-A6268C7D6026}" type="pres">
      <dgm:prSet presAssocID="{803F7540-F446-478D-955C-70776DE129D3}" presName="sibTrans" presStyleCnt="0"/>
      <dgm:spPr/>
    </dgm:pt>
    <dgm:pt modelId="{4DB2B22A-626C-4B1A-B270-2569AD697D25}" type="pres">
      <dgm:prSet presAssocID="{97290EE3-7037-47DA-87D8-2E50FF0363B0}" presName="node" presStyleLbl="node1" presStyleIdx="2" presStyleCnt="12">
        <dgm:presLayoutVars>
          <dgm:bulletEnabled val="1"/>
        </dgm:presLayoutVars>
      </dgm:prSet>
      <dgm:spPr/>
    </dgm:pt>
    <dgm:pt modelId="{08CF64A6-3892-42CF-96AC-925AEA049E3A}" type="pres">
      <dgm:prSet presAssocID="{F0F63D61-FE1C-41B6-8F3F-277350F87AE3}" presName="sibTrans" presStyleCnt="0"/>
      <dgm:spPr/>
    </dgm:pt>
    <dgm:pt modelId="{1B150743-438A-4EB4-A6D2-890C7072E629}" type="pres">
      <dgm:prSet presAssocID="{E3D6D58E-448B-4C2A-A136-A6466FF4F57E}" presName="node" presStyleLbl="node1" presStyleIdx="3" presStyleCnt="12">
        <dgm:presLayoutVars>
          <dgm:bulletEnabled val="1"/>
        </dgm:presLayoutVars>
      </dgm:prSet>
      <dgm:spPr/>
    </dgm:pt>
    <dgm:pt modelId="{785F7E42-DC31-40A2-B780-F1F63079E440}" type="pres">
      <dgm:prSet presAssocID="{6FABF464-5F96-41D0-A059-70EFB6825B42}" presName="sibTrans" presStyleCnt="0"/>
      <dgm:spPr/>
    </dgm:pt>
    <dgm:pt modelId="{1FF851B8-E096-4601-B1B0-282769BF69E5}" type="pres">
      <dgm:prSet presAssocID="{47EEF72C-072F-4437-95EC-0D782B6B92E5}" presName="node" presStyleLbl="node1" presStyleIdx="4" presStyleCnt="12">
        <dgm:presLayoutVars>
          <dgm:bulletEnabled val="1"/>
        </dgm:presLayoutVars>
      </dgm:prSet>
      <dgm:spPr/>
    </dgm:pt>
    <dgm:pt modelId="{82720486-FC5B-4F5E-A7B6-D0D8EF96122B}" type="pres">
      <dgm:prSet presAssocID="{16933706-31C1-495C-864A-EF871DC3EC1A}" presName="sibTrans" presStyleCnt="0"/>
      <dgm:spPr/>
    </dgm:pt>
    <dgm:pt modelId="{88CA19F9-26EB-49DE-9962-1D00303EFEE5}" type="pres">
      <dgm:prSet presAssocID="{44EA9207-F7BE-4BB0-9E1D-CA655489A978}" presName="node" presStyleLbl="node1" presStyleIdx="5" presStyleCnt="12">
        <dgm:presLayoutVars>
          <dgm:bulletEnabled val="1"/>
        </dgm:presLayoutVars>
      </dgm:prSet>
      <dgm:spPr/>
    </dgm:pt>
    <dgm:pt modelId="{32464FAF-D6AA-45F9-878B-D2CF3D312899}" type="pres">
      <dgm:prSet presAssocID="{98577008-3023-46BF-B8CD-D60F3810B1AF}" presName="sibTrans" presStyleCnt="0"/>
      <dgm:spPr/>
    </dgm:pt>
    <dgm:pt modelId="{FB17B7BA-A984-4000-9306-F85A8FC5BF19}" type="pres">
      <dgm:prSet presAssocID="{5EB4528A-DDDF-4CEA-933C-5B11966FABC5}" presName="node" presStyleLbl="node1" presStyleIdx="6" presStyleCnt="12">
        <dgm:presLayoutVars>
          <dgm:bulletEnabled val="1"/>
        </dgm:presLayoutVars>
      </dgm:prSet>
      <dgm:spPr/>
    </dgm:pt>
    <dgm:pt modelId="{A36B68F8-E5D7-4193-991A-7348ECFE3CF4}" type="pres">
      <dgm:prSet presAssocID="{B9EE2C30-E810-4CB7-98BC-7B5F49FF6DFB}" presName="sibTrans" presStyleCnt="0"/>
      <dgm:spPr/>
    </dgm:pt>
    <dgm:pt modelId="{6B642ECB-0A18-42D8-8066-20AF0C93E1B2}" type="pres">
      <dgm:prSet presAssocID="{9D13E46E-8819-4B8C-9037-032EAEB858B4}" presName="node" presStyleLbl="node1" presStyleIdx="7" presStyleCnt="12">
        <dgm:presLayoutVars>
          <dgm:bulletEnabled val="1"/>
        </dgm:presLayoutVars>
      </dgm:prSet>
      <dgm:spPr/>
    </dgm:pt>
    <dgm:pt modelId="{5BC5D860-C369-4253-A5B4-88675CC21CB4}" type="pres">
      <dgm:prSet presAssocID="{F246447B-5495-48B1-B7A0-CD60C0316A99}" presName="sibTrans" presStyleCnt="0"/>
      <dgm:spPr/>
    </dgm:pt>
    <dgm:pt modelId="{7016EDF2-6A3C-48AF-83B7-4226395EEA4A}" type="pres">
      <dgm:prSet presAssocID="{2D93A938-8A67-4F00-9C10-28E3CE960183}" presName="node" presStyleLbl="node1" presStyleIdx="8" presStyleCnt="12">
        <dgm:presLayoutVars>
          <dgm:bulletEnabled val="1"/>
        </dgm:presLayoutVars>
      </dgm:prSet>
      <dgm:spPr/>
    </dgm:pt>
    <dgm:pt modelId="{B0EFF564-E5A9-4188-A4FF-75B12977FE0B}" type="pres">
      <dgm:prSet presAssocID="{A5592626-AC27-4D31-A1C1-7AA9BCA6F10B}" presName="sibTrans" presStyleCnt="0"/>
      <dgm:spPr/>
    </dgm:pt>
    <dgm:pt modelId="{66230C3D-7EFF-482C-B4D6-CDF90FC7317D}" type="pres">
      <dgm:prSet presAssocID="{A6D420D5-8878-400B-B5E1-571408BFC50B}" presName="node" presStyleLbl="node1" presStyleIdx="9" presStyleCnt="12">
        <dgm:presLayoutVars>
          <dgm:bulletEnabled val="1"/>
        </dgm:presLayoutVars>
      </dgm:prSet>
      <dgm:spPr/>
    </dgm:pt>
    <dgm:pt modelId="{B3582934-417E-4149-A404-7C4D2D854499}" type="pres">
      <dgm:prSet presAssocID="{DA855381-72A5-4FE3-9E20-9780436B38E8}" presName="sibTrans" presStyleCnt="0"/>
      <dgm:spPr/>
    </dgm:pt>
    <dgm:pt modelId="{35988F62-6B16-455F-BB74-CEE616795376}" type="pres">
      <dgm:prSet presAssocID="{8B5E9C45-887D-425B-A32C-FF053D989F7D}" presName="node" presStyleLbl="node1" presStyleIdx="10" presStyleCnt="12">
        <dgm:presLayoutVars>
          <dgm:bulletEnabled val="1"/>
        </dgm:presLayoutVars>
      </dgm:prSet>
      <dgm:spPr/>
    </dgm:pt>
    <dgm:pt modelId="{382306F3-B564-4314-A99C-BEC25CAB408E}" type="pres">
      <dgm:prSet presAssocID="{A23035BF-A29F-411E-BF3A-B487C4947C0E}" presName="sibTrans" presStyleCnt="0"/>
      <dgm:spPr/>
    </dgm:pt>
    <dgm:pt modelId="{7C4E4ADB-5171-416D-9DFD-8E232FD93385}" type="pres">
      <dgm:prSet presAssocID="{A97BD131-D9F8-4600-8893-4E75CA0EE410}" presName="node" presStyleLbl="node1" presStyleIdx="11" presStyleCnt="12">
        <dgm:presLayoutVars>
          <dgm:bulletEnabled val="1"/>
        </dgm:presLayoutVars>
      </dgm:prSet>
      <dgm:spPr/>
    </dgm:pt>
  </dgm:ptLst>
  <dgm:cxnLst>
    <dgm:cxn modelId="{204CA129-DE7F-400B-B2CD-B1D931C69E82}" srcId="{FBAA614B-EC2A-45E7-AD4A-72CC9F0F33F3}" destId="{E3D6D58E-448B-4C2A-A136-A6466FF4F57E}" srcOrd="3" destOrd="0" parTransId="{17DE5F87-31C3-4000-B320-0067C3D4064A}" sibTransId="{6FABF464-5F96-41D0-A059-70EFB6825B42}"/>
    <dgm:cxn modelId="{9333122A-613E-45BB-B309-38CBD42DEFF8}" type="presOf" srcId="{8B5E9C45-887D-425B-A32C-FF053D989F7D}" destId="{35988F62-6B16-455F-BB74-CEE616795376}" srcOrd="0" destOrd="0" presId="urn:microsoft.com/office/officeart/2005/8/layout/default"/>
    <dgm:cxn modelId="{FA949141-CEF3-4420-8F15-29008166923D}" srcId="{FBAA614B-EC2A-45E7-AD4A-72CC9F0F33F3}" destId="{2D93A938-8A67-4F00-9C10-28E3CE960183}" srcOrd="8" destOrd="0" parTransId="{8A6CF93F-EB75-475B-8EAF-5C91822E2665}" sibTransId="{A5592626-AC27-4D31-A1C1-7AA9BCA6F10B}"/>
    <dgm:cxn modelId="{2E5BB861-EB0D-46F6-A0A5-C118FBE24D02}" srcId="{FBAA614B-EC2A-45E7-AD4A-72CC9F0F33F3}" destId="{55BA2BEC-B885-47BC-AC4E-8ADF6B5F4BED}" srcOrd="1" destOrd="0" parTransId="{685BA4E4-77F7-4EBF-B12B-298EAB97237A}" sibTransId="{803F7540-F446-478D-955C-70776DE129D3}"/>
    <dgm:cxn modelId="{A2093E63-418F-47FF-AE3E-5C4080B3722B}" srcId="{FBAA614B-EC2A-45E7-AD4A-72CC9F0F33F3}" destId="{97290EE3-7037-47DA-87D8-2E50FF0363B0}" srcOrd="2" destOrd="0" parTransId="{20D7E1E0-DB0F-4EE1-837B-1E4F6BE29A8F}" sibTransId="{F0F63D61-FE1C-41B6-8F3F-277350F87AE3}"/>
    <dgm:cxn modelId="{099B5343-A4B2-484D-A4FA-86C3EA377E45}" type="presOf" srcId="{9D13E46E-8819-4B8C-9037-032EAEB858B4}" destId="{6B642ECB-0A18-42D8-8066-20AF0C93E1B2}" srcOrd="0" destOrd="0" presId="urn:microsoft.com/office/officeart/2005/8/layout/default"/>
    <dgm:cxn modelId="{1904C363-49C6-4A84-81EB-2B61ED73831C}" srcId="{FBAA614B-EC2A-45E7-AD4A-72CC9F0F33F3}" destId="{8B5E9C45-887D-425B-A32C-FF053D989F7D}" srcOrd="10" destOrd="0" parTransId="{9E9DE038-445F-41F5-9136-DF477FEB1DC1}" sibTransId="{A23035BF-A29F-411E-BF3A-B487C4947C0E}"/>
    <dgm:cxn modelId="{30B3C244-60AE-424F-B08C-F21F2B047567}" type="presOf" srcId="{E3D6D58E-448B-4C2A-A136-A6466FF4F57E}" destId="{1B150743-438A-4EB4-A6D2-890C7072E629}" srcOrd="0" destOrd="0" presId="urn:microsoft.com/office/officeart/2005/8/layout/default"/>
    <dgm:cxn modelId="{45D92467-3257-4F05-B61D-F24D96AD649E}" srcId="{FBAA614B-EC2A-45E7-AD4A-72CC9F0F33F3}" destId="{A6D420D5-8878-400B-B5E1-571408BFC50B}" srcOrd="9" destOrd="0" parTransId="{D8C7C92C-B294-439D-A7EE-3B66E394C6F1}" sibTransId="{DA855381-72A5-4FE3-9E20-9780436B38E8}"/>
    <dgm:cxn modelId="{9898F447-45A4-4D83-A817-0095ECEF63E5}" srcId="{FBAA614B-EC2A-45E7-AD4A-72CC9F0F33F3}" destId="{A97BD131-D9F8-4600-8893-4E75CA0EE410}" srcOrd="11" destOrd="0" parTransId="{7FEC1748-B02E-4502-A102-F93ED8C16A55}" sibTransId="{09EEC229-A7B3-45B1-BA24-6D0357B77F21}"/>
    <dgm:cxn modelId="{3DE7726B-0497-4102-8991-33D05353623F}" type="presOf" srcId="{47EEF72C-072F-4437-95EC-0D782B6B92E5}" destId="{1FF851B8-E096-4601-B1B0-282769BF69E5}" srcOrd="0" destOrd="0" presId="urn:microsoft.com/office/officeart/2005/8/layout/default"/>
    <dgm:cxn modelId="{EBDE0553-9CC8-4FD3-8B99-69E01983B7B4}" type="presOf" srcId="{97290EE3-7037-47DA-87D8-2E50FF0363B0}" destId="{4DB2B22A-626C-4B1A-B270-2569AD697D25}" srcOrd="0" destOrd="0" presId="urn:microsoft.com/office/officeart/2005/8/layout/default"/>
    <dgm:cxn modelId="{0BF97476-B8B5-48CF-AA7E-AE3CBFB4B078}" type="presOf" srcId="{FBAA614B-EC2A-45E7-AD4A-72CC9F0F33F3}" destId="{C0541F52-AF8F-42EC-B937-64EE331230DE}" srcOrd="0" destOrd="0" presId="urn:microsoft.com/office/officeart/2005/8/layout/default"/>
    <dgm:cxn modelId="{9106627A-A0F3-416A-8598-20A5FEBE3938}" type="presOf" srcId="{55BA2BEC-B885-47BC-AC4E-8ADF6B5F4BED}" destId="{C5C29F59-18B9-4592-8DE5-304A094CB42E}" srcOrd="0" destOrd="0" presId="urn:microsoft.com/office/officeart/2005/8/layout/default"/>
    <dgm:cxn modelId="{DB0A007F-D2B3-4A64-827C-06AF47DB5BE5}" type="presOf" srcId="{2D93A938-8A67-4F00-9C10-28E3CE960183}" destId="{7016EDF2-6A3C-48AF-83B7-4226395EEA4A}" srcOrd="0" destOrd="0" presId="urn:microsoft.com/office/officeart/2005/8/layout/default"/>
    <dgm:cxn modelId="{D760BA9E-8305-4DA7-AEC4-486E1121E7C4}" type="presOf" srcId="{F7B22FA4-3F4A-4A22-8E62-1C80D6C0B35A}" destId="{0F38B29C-C4B0-4BC1-ACC8-9755D13FA62D}" srcOrd="0" destOrd="0" presId="urn:microsoft.com/office/officeart/2005/8/layout/default"/>
    <dgm:cxn modelId="{E23349B2-1F17-4421-90F3-CC4A955BAEAE}" type="presOf" srcId="{A6D420D5-8878-400B-B5E1-571408BFC50B}" destId="{66230C3D-7EFF-482C-B4D6-CDF90FC7317D}" srcOrd="0" destOrd="0" presId="urn:microsoft.com/office/officeart/2005/8/layout/default"/>
    <dgm:cxn modelId="{30B9F6B3-6E47-4B0E-93F3-EAA950FDA123}" srcId="{FBAA614B-EC2A-45E7-AD4A-72CC9F0F33F3}" destId="{9D13E46E-8819-4B8C-9037-032EAEB858B4}" srcOrd="7" destOrd="0" parTransId="{31CFBF61-2FFB-4F05-981F-397580F5E90D}" sibTransId="{F246447B-5495-48B1-B7A0-CD60C0316A99}"/>
    <dgm:cxn modelId="{6EEAADB9-287F-445B-99C8-B4D94491C339}" type="presOf" srcId="{5EB4528A-DDDF-4CEA-933C-5B11966FABC5}" destId="{FB17B7BA-A984-4000-9306-F85A8FC5BF19}" srcOrd="0" destOrd="0" presId="urn:microsoft.com/office/officeart/2005/8/layout/default"/>
    <dgm:cxn modelId="{59CF39BF-3D00-4E72-BC3F-56DA0F8DC054}" srcId="{FBAA614B-EC2A-45E7-AD4A-72CC9F0F33F3}" destId="{5EB4528A-DDDF-4CEA-933C-5B11966FABC5}" srcOrd="6" destOrd="0" parTransId="{0800BF25-F52A-4B54-9B05-F48EEFD63C41}" sibTransId="{B9EE2C30-E810-4CB7-98BC-7B5F49FF6DFB}"/>
    <dgm:cxn modelId="{38EB21D5-1650-4E06-8E4D-954EB706F497}" srcId="{FBAA614B-EC2A-45E7-AD4A-72CC9F0F33F3}" destId="{47EEF72C-072F-4437-95EC-0D782B6B92E5}" srcOrd="4" destOrd="0" parTransId="{5F923BBC-7EDC-4F7A-A74F-7AC47B804146}" sibTransId="{16933706-31C1-495C-864A-EF871DC3EC1A}"/>
    <dgm:cxn modelId="{61FD9CED-59E2-4891-B6C2-8AEBCA2417CE}" type="presOf" srcId="{44EA9207-F7BE-4BB0-9E1D-CA655489A978}" destId="{88CA19F9-26EB-49DE-9962-1D00303EFEE5}" srcOrd="0" destOrd="0" presId="urn:microsoft.com/office/officeart/2005/8/layout/default"/>
    <dgm:cxn modelId="{659322F2-FC5B-4AC7-BC4A-6EFF4D14EC3B}" srcId="{FBAA614B-EC2A-45E7-AD4A-72CC9F0F33F3}" destId="{F7B22FA4-3F4A-4A22-8E62-1C80D6C0B35A}" srcOrd="0" destOrd="0" parTransId="{8EE95BC7-DBB4-4C74-9699-7F125CB6841C}" sibTransId="{85E0F8FA-A5DB-4B7E-98D7-0D2E256DD910}"/>
    <dgm:cxn modelId="{0C3AD1F5-F48C-4A14-BACC-946E1ABAC0ED}" srcId="{FBAA614B-EC2A-45E7-AD4A-72CC9F0F33F3}" destId="{44EA9207-F7BE-4BB0-9E1D-CA655489A978}" srcOrd="5" destOrd="0" parTransId="{B28EE272-FBBA-443A-93F8-0ABDA45C3213}" sibTransId="{98577008-3023-46BF-B8CD-D60F3810B1AF}"/>
    <dgm:cxn modelId="{F75248F9-0B84-4FBB-A47D-EDFEDF3DDE47}" type="presOf" srcId="{A97BD131-D9F8-4600-8893-4E75CA0EE410}" destId="{7C4E4ADB-5171-416D-9DFD-8E232FD93385}" srcOrd="0" destOrd="0" presId="urn:microsoft.com/office/officeart/2005/8/layout/default"/>
    <dgm:cxn modelId="{85723D47-C490-4DAA-A297-98DAC3FB489D}" type="presParOf" srcId="{C0541F52-AF8F-42EC-B937-64EE331230DE}" destId="{0F38B29C-C4B0-4BC1-ACC8-9755D13FA62D}" srcOrd="0" destOrd="0" presId="urn:microsoft.com/office/officeart/2005/8/layout/default"/>
    <dgm:cxn modelId="{D124FAF4-CD68-4323-A1D3-639C535E7F66}" type="presParOf" srcId="{C0541F52-AF8F-42EC-B937-64EE331230DE}" destId="{22260647-378B-43CE-895E-B21F420F921C}" srcOrd="1" destOrd="0" presId="urn:microsoft.com/office/officeart/2005/8/layout/default"/>
    <dgm:cxn modelId="{558AC83A-F8C0-4767-9336-9285444546C0}" type="presParOf" srcId="{C0541F52-AF8F-42EC-B937-64EE331230DE}" destId="{C5C29F59-18B9-4592-8DE5-304A094CB42E}" srcOrd="2" destOrd="0" presId="urn:microsoft.com/office/officeart/2005/8/layout/default"/>
    <dgm:cxn modelId="{63AD127A-53EB-4714-A568-3D3572C0E4A0}" type="presParOf" srcId="{C0541F52-AF8F-42EC-B937-64EE331230DE}" destId="{E1A71167-D360-4730-A582-A6268C7D6026}" srcOrd="3" destOrd="0" presId="urn:microsoft.com/office/officeart/2005/8/layout/default"/>
    <dgm:cxn modelId="{94D557D1-BA13-4B02-BC50-8D54B4DB2343}" type="presParOf" srcId="{C0541F52-AF8F-42EC-B937-64EE331230DE}" destId="{4DB2B22A-626C-4B1A-B270-2569AD697D25}" srcOrd="4" destOrd="0" presId="urn:microsoft.com/office/officeart/2005/8/layout/default"/>
    <dgm:cxn modelId="{67E5D6C9-FDA8-4387-9021-0BA9024F76A4}" type="presParOf" srcId="{C0541F52-AF8F-42EC-B937-64EE331230DE}" destId="{08CF64A6-3892-42CF-96AC-925AEA049E3A}" srcOrd="5" destOrd="0" presId="urn:microsoft.com/office/officeart/2005/8/layout/default"/>
    <dgm:cxn modelId="{2FE860C3-70B2-497C-B2F2-8E64146B686E}" type="presParOf" srcId="{C0541F52-AF8F-42EC-B937-64EE331230DE}" destId="{1B150743-438A-4EB4-A6D2-890C7072E629}" srcOrd="6" destOrd="0" presId="urn:microsoft.com/office/officeart/2005/8/layout/default"/>
    <dgm:cxn modelId="{5B16CBFD-E051-451B-886E-EBEE49D2A30E}" type="presParOf" srcId="{C0541F52-AF8F-42EC-B937-64EE331230DE}" destId="{785F7E42-DC31-40A2-B780-F1F63079E440}" srcOrd="7" destOrd="0" presId="urn:microsoft.com/office/officeart/2005/8/layout/default"/>
    <dgm:cxn modelId="{C1CAC45A-CB11-4412-866F-47A729E8E341}" type="presParOf" srcId="{C0541F52-AF8F-42EC-B937-64EE331230DE}" destId="{1FF851B8-E096-4601-B1B0-282769BF69E5}" srcOrd="8" destOrd="0" presId="urn:microsoft.com/office/officeart/2005/8/layout/default"/>
    <dgm:cxn modelId="{044C02B4-C94F-40D6-9AA6-18305EDFEA7D}" type="presParOf" srcId="{C0541F52-AF8F-42EC-B937-64EE331230DE}" destId="{82720486-FC5B-4F5E-A7B6-D0D8EF96122B}" srcOrd="9" destOrd="0" presId="urn:microsoft.com/office/officeart/2005/8/layout/default"/>
    <dgm:cxn modelId="{A577BE3D-C6BB-44BF-80ED-CA6947464C76}" type="presParOf" srcId="{C0541F52-AF8F-42EC-B937-64EE331230DE}" destId="{88CA19F9-26EB-49DE-9962-1D00303EFEE5}" srcOrd="10" destOrd="0" presId="urn:microsoft.com/office/officeart/2005/8/layout/default"/>
    <dgm:cxn modelId="{DB2F2440-AFB2-4D00-AB1E-4BB88CDE990C}" type="presParOf" srcId="{C0541F52-AF8F-42EC-B937-64EE331230DE}" destId="{32464FAF-D6AA-45F9-878B-D2CF3D312899}" srcOrd="11" destOrd="0" presId="urn:microsoft.com/office/officeart/2005/8/layout/default"/>
    <dgm:cxn modelId="{25D6D5C3-9031-4DF1-9BC0-50928E8F66AC}" type="presParOf" srcId="{C0541F52-AF8F-42EC-B937-64EE331230DE}" destId="{FB17B7BA-A984-4000-9306-F85A8FC5BF19}" srcOrd="12" destOrd="0" presId="urn:microsoft.com/office/officeart/2005/8/layout/default"/>
    <dgm:cxn modelId="{28D5C811-09F7-41C6-BC08-6493A94D5EFA}" type="presParOf" srcId="{C0541F52-AF8F-42EC-B937-64EE331230DE}" destId="{A36B68F8-E5D7-4193-991A-7348ECFE3CF4}" srcOrd="13" destOrd="0" presId="urn:microsoft.com/office/officeart/2005/8/layout/default"/>
    <dgm:cxn modelId="{59C7BCD0-9FE8-4956-8BF6-6B97FBFA7260}" type="presParOf" srcId="{C0541F52-AF8F-42EC-B937-64EE331230DE}" destId="{6B642ECB-0A18-42D8-8066-20AF0C93E1B2}" srcOrd="14" destOrd="0" presId="urn:microsoft.com/office/officeart/2005/8/layout/default"/>
    <dgm:cxn modelId="{06E44C7F-A663-45EF-B398-918BAF6598E6}" type="presParOf" srcId="{C0541F52-AF8F-42EC-B937-64EE331230DE}" destId="{5BC5D860-C369-4253-A5B4-88675CC21CB4}" srcOrd="15" destOrd="0" presId="urn:microsoft.com/office/officeart/2005/8/layout/default"/>
    <dgm:cxn modelId="{8ADC75FC-9DDD-476E-A175-81B361133AD6}" type="presParOf" srcId="{C0541F52-AF8F-42EC-B937-64EE331230DE}" destId="{7016EDF2-6A3C-48AF-83B7-4226395EEA4A}" srcOrd="16" destOrd="0" presId="urn:microsoft.com/office/officeart/2005/8/layout/default"/>
    <dgm:cxn modelId="{B4AAB122-BC21-478D-8F78-D240EE92F260}" type="presParOf" srcId="{C0541F52-AF8F-42EC-B937-64EE331230DE}" destId="{B0EFF564-E5A9-4188-A4FF-75B12977FE0B}" srcOrd="17" destOrd="0" presId="urn:microsoft.com/office/officeart/2005/8/layout/default"/>
    <dgm:cxn modelId="{5302B073-7731-495E-AE3F-B0155AB9633D}" type="presParOf" srcId="{C0541F52-AF8F-42EC-B937-64EE331230DE}" destId="{66230C3D-7EFF-482C-B4D6-CDF90FC7317D}" srcOrd="18" destOrd="0" presId="urn:microsoft.com/office/officeart/2005/8/layout/default"/>
    <dgm:cxn modelId="{5FCD0048-D927-4504-B81C-1CBFC158D78A}" type="presParOf" srcId="{C0541F52-AF8F-42EC-B937-64EE331230DE}" destId="{B3582934-417E-4149-A404-7C4D2D854499}" srcOrd="19" destOrd="0" presId="urn:microsoft.com/office/officeart/2005/8/layout/default"/>
    <dgm:cxn modelId="{A0BD1235-85E9-4646-B76E-BFAC0A48C304}" type="presParOf" srcId="{C0541F52-AF8F-42EC-B937-64EE331230DE}" destId="{35988F62-6B16-455F-BB74-CEE616795376}" srcOrd="20" destOrd="0" presId="urn:microsoft.com/office/officeart/2005/8/layout/default"/>
    <dgm:cxn modelId="{7AE09C42-CF9C-45F1-9E55-E870FFEA811D}" type="presParOf" srcId="{C0541F52-AF8F-42EC-B937-64EE331230DE}" destId="{382306F3-B564-4314-A99C-BEC25CAB408E}" srcOrd="21" destOrd="0" presId="urn:microsoft.com/office/officeart/2005/8/layout/default"/>
    <dgm:cxn modelId="{3EB3AEDB-F302-4141-956B-6F7B593E70E8}" type="presParOf" srcId="{C0541F52-AF8F-42EC-B937-64EE331230DE}" destId="{7C4E4ADB-5171-416D-9DFD-8E232FD93385}" srcOrd="22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D5CB414C-5A7F-434D-8770-ACA2EBE8312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5BB15-DFE4-43D8-8395-3743B6982B65}">
      <dgm:prSet phldrT="[Text]"/>
      <dgm:spPr/>
      <dgm:t>
        <a:bodyPr/>
        <a:lstStyle/>
        <a:p>
          <a:r>
            <a:rPr lang="en-US" dirty="0"/>
            <a:t>A  </a:t>
          </a:r>
        </a:p>
        <a:p>
          <a:r>
            <a:rPr lang="en-US" dirty="0"/>
            <a:t>Helsinki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BD8F63-7349-4C09-963E-91D163CD8B52}" type="parTrans" cxnId="{18BDFDB2-8C56-4AB8-BF5D-0C2F8F264DD3}">
      <dgm:prSet/>
      <dgm:spPr/>
      <dgm:t>
        <a:bodyPr/>
        <a:lstStyle/>
        <a:p>
          <a:endParaRPr lang="en-US"/>
        </a:p>
      </dgm:t>
    </dgm:pt>
    <dgm:pt modelId="{2243D103-3077-41A9-9989-02E5EB776092}" type="sibTrans" cxnId="{18BDFDB2-8C56-4AB8-BF5D-0C2F8F264DD3}">
      <dgm:prSet/>
      <dgm:spPr/>
      <dgm:t>
        <a:bodyPr/>
        <a:lstStyle/>
        <a:p>
          <a:endParaRPr lang="en-US"/>
        </a:p>
      </dgm:t>
    </dgm:pt>
    <dgm:pt modelId="{DE66115E-D0C3-4ADC-A2EE-0BAB736D9124}">
      <dgm:prSet phldrT="[Text]"/>
      <dgm:spPr/>
      <dgm:t>
        <a:bodyPr/>
        <a:lstStyle/>
        <a:p>
          <a:r>
            <a:rPr lang="en-US" dirty="0"/>
            <a:t>C </a:t>
          </a:r>
        </a:p>
        <a:p>
          <a:r>
            <a:rPr lang="en-US" dirty="0"/>
            <a:t>Turku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BA5C46A-94BF-4EDE-A99A-3918A544F9CD}" type="parTrans" cxnId="{EF61D82F-8E2B-4B66-BE83-C5F018B7BACA}">
      <dgm:prSet/>
      <dgm:spPr/>
      <dgm:t>
        <a:bodyPr/>
        <a:lstStyle/>
        <a:p>
          <a:endParaRPr lang="en-US"/>
        </a:p>
      </dgm:t>
    </dgm:pt>
    <dgm:pt modelId="{F45613C4-B7B3-4129-BC50-EB014F36D268}" type="sibTrans" cxnId="{EF61D82F-8E2B-4B66-BE83-C5F018B7BACA}">
      <dgm:prSet/>
      <dgm:spPr/>
      <dgm:t>
        <a:bodyPr/>
        <a:lstStyle/>
        <a:p>
          <a:endParaRPr lang="en-US"/>
        </a:p>
      </dgm:t>
    </dgm:pt>
    <dgm:pt modelId="{3A8B792B-887F-40CC-BBF1-43D6B76EDD97}">
      <dgm:prSet phldrT="[Text]"/>
      <dgm:spPr/>
      <dgm:t>
        <a:bodyPr/>
        <a:lstStyle/>
        <a:p>
          <a:r>
            <a:rPr lang="en-US" dirty="0"/>
            <a:t>D</a:t>
          </a:r>
        </a:p>
        <a:p>
          <a:r>
            <a:rPr lang="en-US" dirty="0"/>
            <a:t>Tallinn 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72D59FB-792D-4AE0-813E-1390F5392067}" type="parTrans" cxnId="{588BA5D1-8466-4FBF-A0EE-DF36CB6BBBA7}">
      <dgm:prSet/>
      <dgm:spPr/>
      <dgm:t>
        <a:bodyPr/>
        <a:lstStyle/>
        <a:p>
          <a:endParaRPr lang="en-US"/>
        </a:p>
      </dgm:t>
    </dgm:pt>
    <dgm:pt modelId="{84F960EB-64C8-469E-8A94-A88D7F2866E9}" type="sibTrans" cxnId="{588BA5D1-8466-4FBF-A0EE-DF36CB6BBBA7}">
      <dgm:prSet/>
      <dgm:spPr/>
      <dgm:t>
        <a:bodyPr/>
        <a:lstStyle/>
        <a:p>
          <a:endParaRPr lang="en-US"/>
        </a:p>
      </dgm:t>
    </dgm:pt>
    <dgm:pt modelId="{A1D0C2BC-3EF7-4980-8EFB-62CD0589F305}">
      <dgm:prSet phldrT="[Text]"/>
      <dgm:spPr/>
      <dgm:t>
        <a:bodyPr/>
        <a:lstStyle/>
        <a:p>
          <a:r>
            <a:rPr lang="en-US" dirty="0"/>
            <a:t>B </a:t>
          </a:r>
        </a:p>
        <a:p>
          <a:r>
            <a:rPr lang="en-US" dirty="0"/>
            <a:t>Tampere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0EEA8F32-1BB7-448D-8B6A-AE225DD0710B}" type="parTrans" cxnId="{3A89EF10-40D2-4919-86C9-32316B5CC0C3}">
      <dgm:prSet/>
      <dgm:spPr/>
      <dgm:t>
        <a:bodyPr/>
        <a:lstStyle/>
        <a:p>
          <a:endParaRPr lang="en-US"/>
        </a:p>
      </dgm:t>
    </dgm:pt>
    <dgm:pt modelId="{22EACC03-1EA4-4987-97B7-DB23DF72C7E4}" type="sibTrans" cxnId="{3A89EF10-40D2-4919-86C9-32316B5CC0C3}">
      <dgm:prSet/>
      <dgm:spPr/>
      <dgm:t>
        <a:bodyPr/>
        <a:lstStyle/>
        <a:p>
          <a:endParaRPr lang="en-US"/>
        </a:p>
      </dgm:t>
    </dgm:pt>
    <dgm:pt modelId="{22A6D486-E2FF-4188-A91C-9E81C8FDC3A8}" type="pres">
      <dgm:prSet presAssocID="{D5CB414C-5A7F-434D-8770-ACA2EBE831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64EC92-4D38-4CB1-96A5-CC49D727A1D0}" type="pres">
      <dgm:prSet presAssocID="{A4C5BB15-DFE4-43D8-8395-3743B6982B65}" presName="root" presStyleCnt="0"/>
      <dgm:spPr/>
    </dgm:pt>
    <dgm:pt modelId="{3B0101A8-1DF8-49AA-BE2B-82C6CFD83E9B}" type="pres">
      <dgm:prSet presAssocID="{A4C5BB15-DFE4-43D8-8395-3743B6982B65}" presName="rootComposite" presStyleCnt="0"/>
      <dgm:spPr/>
    </dgm:pt>
    <dgm:pt modelId="{28466BCD-3CF6-4885-B109-1BE71446F0ED}" type="pres">
      <dgm:prSet presAssocID="{A4C5BB15-DFE4-43D8-8395-3743B6982B65}" presName="rootText" presStyleLbl="node1" presStyleIdx="0" presStyleCnt="4" custLinFactNeighborX="5704" custLinFactNeighborY="-1905"/>
      <dgm:spPr/>
    </dgm:pt>
    <dgm:pt modelId="{E606FDB4-A78E-4E0B-9427-B4F082610FED}" type="pres">
      <dgm:prSet presAssocID="{A4C5BB15-DFE4-43D8-8395-3743B6982B65}" presName="rootConnector" presStyleLbl="node1" presStyleIdx="0" presStyleCnt="4"/>
      <dgm:spPr/>
    </dgm:pt>
    <dgm:pt modelId="{1F527301-F447-48A6-B8E2-8DB686B2278C}" type="pres">
      <dgm:prSet presAssocID="{A4C5BB15-DFE4-43D8-8395-3743B6982B65}" presName="childShape" presStyleCnt="0"/>
      <dgm:spPr/>
    </dgm:pt>
    <dgm:pt modelId="{2E1000BA-23DE-4E3E-AD11-526A157808C4}" type="pres">
      <dgm:prSet presAssocID="{A1D0C2BC-3EF7-4980-8EFB-62CD0589F305}" presName="root" presStyleCnt="0"/>
      <dgm:spPr/>
    </dgm:pt>
    <dgm:pt modelId="{079BFC06-D62C-4866-9CD7-BF9269887A2F}" type="pres">
      <dgm:prSet presAssocID="{A1D0C2BC-3EF7-4980-8EFB-62CD0589F305}" presName="rootComposite" presStyleCnt="0"/>
      <dgm:spPr/>
    </dgm:pt>
    <dgm:pt modelId="{5BFD183E-F0C0-4EEC-BED2-1E25BAC6F927}" type="pres">
      <dgm:prSet presAssocID="{A1D0C2BC-3EF7-4980-8EFB-62CD0589F305}" presName="rootText" presStyleLbl="node1" presStyleIdx="1" presStyleCnt="4"/>
      <dgm:spPr/>
    </dgm:pt>
    <dgm:pt modelId="{4D287627-427F-4ED6-A389-1DD897DF0361}" type="pres">
      <dgm:prSet presAssocID="{A1D0C2BC-3EF7-4980-8EFB-62CD0589F305}" presName="rootConnector" presStyleLbl="node1" presStyleIdx="1" presStyleCnt="4"/>
      <dgm:spPr/>
    </dgm:pt>
    <dgm:pt modelId="{D04BEA57-A939-4C1E-A8BE-4E4D629D8EDE}" type="pres">
      <dgm:prSet presAssocID="{A1D0C2BC-3EF7-4980-8EFB-62CD0589F305}" presName="childShape" presStyleCnt="0"/>
      <dgm:spPr/>
    </dgm:pt>
    <dgm:pt modelId="{F9EF3065-7E0A-4CAC-A7B5-8B45F12F1B12}" type="pres">
      <dgm:prSet presAssocID="{DE66115E-D0C3-4ADC-A2EE-0BAB736D9124}" presName="root" presStyleCnt="0"/>
      <dgm:spPr/>
    </dgm:pt>
    <dgm:pt modelId="{0DBE1BB6-CBD1-48E6-96BF-918433912ADD}" type="pres">
      <dgm:prSet presAssocID="{DE66115E-D0C3-4ADC-A2EE-0BAB736D9124}" presName="rootComposite" presStyleCnt="0"/>
      <dgm:spPr/>
    </dgm:pt>
    <dgm:pt modelId="{0847A794-FEEA-4281-8162-9E8F3E731A82}" type="pres">
      <dgm:prSet presAssocID="{DE66115E-D0C3-4ADC-A2EE-0BAB736D9124}" presName="rootText" presStyleLbl="node1" presStyleIdx="2" presStyleCnt="4" custLinFactNeighborX="-5118" custLinFactNeighborY="0"/>
      <dgm:spPr/>
    </dgm:pt>
    <dgm:pt modelId="{2A30B080-F632-471F-80BE-3361036E1C19}" type="pres">
      <dgm:prSet presAssocID="{DE66115E-D0C3-4ADC-A2EE-0BAB736D9124}" presName="rootConnector" presStyleLbl="node1" presStyleIdx="2" presStyleCnt="4"/>
      <dgm:spPr/>
    </dgm:pt>
    <dgm:pt modelId="{AEAE7533-37B7-4971-8726-F50371D6D34B}" type="pres">
      <dgm:prSet presAssocID="{DE66115E-D0C3-4ADC-A2EE-0BAB736D9124}" presName="childShape" presStyleCnt="0"/>
      <dgm:spPr/>
    </dgm:pt>
    <dgm:pt modelId="{A3287DE5-4BD0-466B-9D59-E81DC30296E4}" type="pres">
      <dgm:prSet presAssocID="{3A8B792B-887F-40CC-BBF1-43D6B76EDD97}" presName="root" presStyleCnt="0"/>
      <dgm:spPr/>
    </dgm:pt>
    <dgm:pt modelId="{948EB84B-56C4-40AC-9086-7E06CAC43197}" type="pres">
      <dgm:prSet presAssocID="{3A8B792B-887F-40CC-BBF1-43D6B76EDD97}" presName="rootComposite" presStyleCnt="0"/>
      <dgm:spPr/>
    </dgm:pt>
    <dgm:pt modelId="{9D26D6BD-F22F-4DBE-BCD5-2A5C6EE8128C}" type="pres">
      <dgm:prSet presAssocID="{3A8B792B-887F-40CC-BBF1-43D6B76EDD97}" presName="rootText" presStyleLbl="node1" presStyleIdx="3" presStyleCnt="4" custLinFactNeighborX="-14479" custLinFactNeighborY="-3661"/>
      <dgm:spPr/>
    </dgm:pt>
    <dgm:pt modelId="{26FDE2B8-EC9F-4264-9D47-7D425891EC37}" type="pres">
      <dgm:prSet presAssocID="{3A8B792B-887F-40CC-BBF1-43D6B76EDD97}" presName="rootConnector" presStyleLbl="node1" presStyleIdx="3" presStyleCnt="4"/>
      <dgm:spPr/>
    </dgm:pt>
    <dgm:pt modelId="{2ADB83D6-8D31-4DD8-B5E3-BB0D0AC43119}" type="pres">
      <dgm:prSet presAssocID="{3A8B792B-887F-40CC-BBF1-43D6B76EDD97}" presName="childShape" presStyleCnt="0"/>
      <dgm:spPr/>
    </dgm:pt>
  </dgm:ptLst>
  <dgm:cxnLst>
    <dgm:cxn modelId="{3A89EF10-40D2-4919-86C9-32316B5CC0C3}" srcId="{D5CB414C-5A7F-434D-8770-ACA2EBE83120}" destId="{A1D0C2BC-3EF7-4980-8EFB-62CD0589F305}" srcOrd="1" destOrd="0" parTransId="{0EEA8F32-1BB7-448D-8B6A-AE225DD0710B}" sibTransId="{22EACC03-1EA4-4987-97B7-DB23DF72C7E4}"/>
    <dgm:cxn modelId="{EF61D82F-8E2B-4B66-BE83-C5F018B7BACA}" srcId="{D5CB414C-5A7F-434D-8770-ACA2EBE83120}" destId="{DE66115E-D0C3-4ADC-A2EE-0BAB736D9124}" srcOrd="2" destOrd="0" parTransId="{DBA5C46A-94BF-4EDE-A99A-3918A544F9CD}" sibTransId="{F45613C4-B7B3-4129-BC50-EB014F36D268}"/>
    <dgm:cxn modelId="{0C0BAC67-8866-4CF4-A7DA-F214FECAC6A2}" type="presOf" srcId="{A4C5BB15-DFE4-43D8-8395-3743B6982B65}" destId="{28466BCD-3CF6-4885-B109-1BE71446F0ED}" srcOrd="0" destOrd="0" presId="urn:microsoft.com/office/officeart/2005/8/layout/hierarchy3"/>
    <dgm:cxn modelId="{7019BF4C-9DA1-4994-9E01-602F08F130C1}" type="presOf" srcId="{DE66115E-D0C3-4ADC-A2EE-0BAB736D9124}" destId="{2A30B080-F632-471F-80BE-3361036E1C19}" srcOrd="1" destOrd="0" presId="urn:microsoft.com/office/officeart/2005/8/layout/hierarchy3"/>
    <dgm:cxn modelId="{B591E571-911E-4A43-939D-14C511C7288E}" type="presOf" srcId="{A1D0C2BC-3EF7-4980-8EFB-62CD0589F305}" destId="{4D287627-427F-4ED6-A389-1DD897DF0361}" srcOrd="1" destOrd="0" presId="urn:microsoft.com/office/officeart/2005/8/layout/hierarchy3"/>
    <dgm:cxn modelId="{068A7E7C-D760-4C36-A119-68B2C55C1F87}" type="presOf" srcId="{D5CB414C-5A7F-434D-8770-ACA2EBE83120}" destId="{22A6D486-E2FF-4188-A91C-9E81C8FDC3A8}" srcOrd="0" destOrd="0" presId="urn:microsoft.com/office/officeart/2005/8/layout/hierarchy3"/>
    <dgm:cxn modelId="{F6F401AD-AF53-4603-ABD1-DC9D8CE967C3}" type="presOf" srcId="{A1D0C2BC-3EF7-4980-8EFB-62CD0589F305}" destId="{5BFD183E-F0C0-4EEC-BED2-1E25BAC6F927}" srcOrd="0" destOrd="0" presId="urn:microsoft.com/office/officeart/2005/8/layout/hierarchy3"/>
    <dgm:cxn modelId="{18BDFDB2-8C56-4AB8-BF5D-0C2F8F264DD3}" srcId="{D5CB414C-5A7F-434D-8770-ACA2EBE83120}" destId="{A4C5BB15-DFE4-43D8-8395-3743B6982B65}" srcOrd="0" destOrd="0" parTransId="{8BBD8F63-7349-4C09-963E-91D163CD8B52}" sibTransId="{2243D103-3077-41A9-9989-02E5EB776092}"/>
    <dgm:cxn modelId="{86CED0B7-5F45-4ACF-B896-9650882A5B96}" type="presOf" srcId="{A4C5BB15-DFE4-43D8-8395-3743B6982B65}" destId="{E606FDB4-A78E-4E0B-9427-B4F082610FED}" srcOrd="1" destOrd="0" presId="urn:microsoft.com/office/officeart/2005/8/layout/hierarchy3"/>
    <dgm:cxn modelId="{588BA5D1-8466-4FBF-A0EE-DF36CB6BBBA7}" srcId="{D5CB414C-5A7F-434D-8770-ACA2EBE83120}" destId="{3A8B792B-887F-40CC-BBF1-43D6B76EDD97}" srcOrd="3" destOrd="0" parTransId="{472D59FB-792D-4AE0-813E-1390F5392067}" sibTransId="{84F960EB-64C8-469E-8A94-A88D7F2866E9}"/>
    <dgm:cxn modelId="{07A3B1E6-6DC4-4B8B-8F74-8BF93662B1CB}" type="presOf" srcId="{DE66115E-D0C3-4ADC-A2EE-0BAB736D9124}" destId="{0847A794-FEEA-4281-8162-9E8F3E731A82}" srcOrd="0" destOrd="0" presId="urn:microsoft.com/office/officeart/2005/8/layout/hierarchy3"/>
    <dgm:cxn modelId="{5C439EF9-D1B9-465F-AF41-98B0934758CD}" type="presOf" srcId="{3A8B792B-887F-40CC-BBF1-43D6B76EDD97}" destId="{26FDE2B8-EC9F-4264-9D47-7D425891EC37}" srcOrd="1" destOrd="0" presId="urn:microsoft.com/office/officeart/2005/8/layout/hierarchy3"/>
    <dgm:cxn modelId="{F0C399FC-EED2-4F6F-96B2-F69836120383}" type="presOf" srcId="{3A8B792B-887F-40CC-BBF1-43D6B76EDD97}" destId="{9D26D6BD-F22F-4DBE-BCD5-2A5C6EE8128C}" srcOrd="0" destOrd="0" presId="urn:microsoft.com/office/officeart/2005/8/layout/hierarchy3"/>
    <dgm:cxn modelId="{2DB4053C-6B96-4A4A-A06B-99BC2C315020}" type="presParOf" srcId="{22A6D486-E2FF-4188-A91C-9E81C8FDC3A8}" destId="{B864EC92-4D38-4CB1-96A5-CC49D727A1D0}" srcOrd="0" destOrd="0" presId="urn:microsoft.com/office/officeart/2005/8/layout/hierarchy3"/>
    <dgm:cxn modelId="{C150BD3F-250B-46AE-9836-2C113B024802}" type="presParOf" srcId="{B864EC92-4D38-4CB1-96A5-CC49D727A1D0}" destId="{3B0101A8-1DF8-49AA-BE2B-82C6CFD83E9B}" srcOrd="0" destOrd="0" presId="urn:microsoft.com/office/officeart/2005/8/layout/hierarchy3"/>
    <dgm:cxn modelId="{FC01D8CB-0F1B-47A1-B95F-49E92C564AE0}" type="presParOf" srcId="{3B0101A8-1DF8-49AA-BE2B-82C6CFD83E9B}" destId="{28466BCD-3CF6-4885-B109-1BE71446F0ED}" srcOrd="0" destOrd="0" presId="urn:microsoft.com/office/officeart/2005/8/layout/hierarchy3"/>
    <dgm:cxn modelId="{92EBC5B9-C3FE-4EC2-BAA9-32BC32F0CFF1}" type="presParOf" srcId="{3B0101A8-1DF8-49AA-BE2B-82C6CFD83E9B}" destId="{E606FDB4-A78E-4E0B-9427-B4F082610FED}" srcOrd="1" destOrd="0" presId="urn:microsoft.com/office/officeart/2005/8/layout/hierarchy3"/>
    <dgm:cxn modelId="{71A1869E-8369-49E5-97B7-B699DED7BC20}" type="presParOf" srcId="{B864EC92-4D38-4CB1-96A5-CC49D727A1D0}" destId="{1F527301-F447-48A6-B8E2-8DB686B2278C}" srcOrd="1" destOrd="0" presId="urn:microsoft.com/office/officeart/2005/8/layout/hierarchy3"/>
    <dgm:cxn modelId="{5E74683A-7000-4152-A93D-2E57BB32C5D2}" type="presParOf" srcId="{22A6D486-E2FF-4188-A91C-9E81C8FDC3A8}" destId="{2E1000BA-23DE-4E3E-AD11-526A157808C4}" srcOrd="1" destOrd="0" presId="urn:microsoft.com/office/officeart/2005/8/layout/hierarchy3"/>
    <dgm:cxn modelId="{82249036-55F7-4776-8BF4-BB1F24F85B78}" type="presParOf" srcId="{2E1000BA-23DE-4E3E-AD11-526A157808C4}" destId="{079BFC06-D62C-4866-9CD7-BF9269887A2F}" srcOrd="0" destOrd="0" presId="urn:microsoft.com/office/officeart/2005/8/layout/hierarchy3"/>
    <dgm:cxn modelId="{7D94009F-E1E6-4E62-9169-56A86DA439A6}" type="presParOf" srcId="{079BFC06-D62C-4866-9CD7-BF9269887A2F}" destId="{5BFD183E-F0C0-4EEC-BED2-1E25BAC6F927}" srcOrd="0" destOrd="0" presId="urn:microsoft.com/office/officeart/2005/8/layout/hierarchy3"/>
    <dgm:cxn modelId="{425792BF-2A0C-4B6D-A2DA-43D7D6CB2351}" type="presParOf" srcId="{079BFC06-D62C-4866-9CD7-BF9269887A2F}" destId="{4D287627-427F-4ED6-A389-1DD897DF0361}" srcOrd="1" destOrd="0" presId="urn:microsoft.com/office/officeart/2005/8/layout/hierarchy3"/>
    <dgm:cxn modelId="{B8BBDFEA-F952-4D6D-9AB0-8C20FB889AC4}" type="presParOf" srcId="{2E1000BA-23DE-4E3E-AD11-526A157808C4}" destId="{D04BEA57-A939-4C1E-A8BE-4E4D629D8EDE}" srcOrd="1" destOrd="0" presId="urn:microsoft.com/office/officeart/2005/8/layout/hierarchy3"/>
    <dgm:cxn modelId="{42DDF82A-7545-4642-BA7B-10B8F45A145F}" type="presParOf" srcId="{22A6D486-E2FF-4188-A91C-9E81C8FDC3A8}" destId="{F9EF3065-7E0A-4CAC-A7B5-8B45F12F1B12}" srcOrd="2" destOrd="0" presId="urn:microsoft.com/office/officeart/2005/8/layout/hierarchy3"/>
    <dgm:cxn modelId="{215B54E6-93B8-4B58-9F6A-7C7D1209495D}" type="presParOf" srcId="{F9EF3065-7E0A-4CAC-A7B5-8B45F12F1B12}" destId="{0DBE1BB6-CBD1-48E6-96BF-918433912ADD}" srcOrd="0" destOrd="0" presId="urn:microsoft.com/office/officeart/2005/8/layout/hierarchy3"/>
    <dgm:cxn modelId="{1F62B5CE-51D6-4F89-93BB-927EEFD9BD29}" type="presParOf" srcId="{0DBE1BB6-CBD1-48E6-96BF-918433912ADD}" destId="{0847A794-FEEA-4281-8162-9E8F3E731A82}" srcOrd="0" destOrd="0" presId="urn:microsoft.com/office/officeart/2005/8/layout/hierarchy3"/>
    <dgm:cxn modelId="{0455BB8A-748B-4A9D-B836-ECC36BE435F9}" type="presParOf" srcId="{0DBE1BB6-CBD1-48E6-96BF-918433912ADD}" destId="{2A30B080-F632-471F-80BE-3361036E1C19}" srcOrd="1" destOrd="0" presId="urn:microsoft.com/office/officeart/2005/8/layout/hierarchy3"/>
    <dgm:cxn modelId="{D57AF083-D124-4D49-9C59-92A31FABF67C}" type="presParOf" srcId="{F9EF3065-7E0A-4CAC-A7B5-8B45F12F1B12}" destId="{AEAE7533-37B7-4971-8726-F50371D6D34B}" srcOrd="1" destOrd="0" presId="urn:microsoft.com/office/officeart/2005/8/layout/hierarchy3"/>
    <dgm:cxn modelId="{C41F516D-4776-415C-B70C-D3208AC587EB}" type="presParOf" srcId="{22A6D486-E2FF-4188-A91C-9E81C8FDC3A8}" destId="{A3287DE5-4BD0-466B-9D59-E81DC30296E4}" srcOrd="3" destOrd="0" presId="urn:microsoft.com/office/officeart/2005/8/layout/hierarchy3"/>
    <dgm:cxn modelId="{0D3E63E1-45DF-489F-99E6-AE65ADB4A2EE}" type="presParOf" srcId="{A3287DE5-4BD0-466B-9D59-E81DC30296E4}" destId="{948EB84B-56C4-40AC-9086-7E06CAC43197}" srcOrd="0" destOrd="0" presId="urn:microsoft.com/office/officeart/2005/8/layout/hierarchy3"/>
    <dgm:cxn modelId="{67EFB15C-4F4A-4605-AEDD-ADDDD49D3717}" type="presParOf" srcId="{948EB84B-56C4-40AC-9086-7E06CAC43197}" destId="{9D26D6BD-F22F-4DBE-BCD5-2A5C6EE8128C}" srcOrd="0" destOrd="0" presId="urn:microsoft.com/office/officeart/2005/8/layout/hierarchy3"/>
    <dgm:cxn modelId="{8A965F18-A5BE-44AD-815D-EB9C1F3709ED}" type="presParOf" srcId="{948EB84B-56C4-40AC-9086-7E06CAC43197}" destId="{26FDE2B8-EC9F-4264-9D47-7D425891EC37}" srcOrd="1" destOrd="0" presId="urn:microsoft.com/office/officeart/2005/8/layout/hierarchy3"/>
    <dgm:cxn modelId="{24909557-A9BB-494D-A3FB-7DAAC1122773}" type="presParOf" srcId="{A3287DE5-4BD0-466B-9D59-E81DC30296E4}" destId="{2ADB83D6-8D31-4DD8-B5E3-BB0D0AC431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24E3780-8163-4701-A82D-D296F3D3E001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6AFCE56-EB3F-4F70-833B-27F543D7BC26}">
      <dgm:prSet phldrT="[Tekst]"/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</a:t>
          </a:r>
        </a:p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Cyprus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0CA5B04-AC3A-46BC-843F-D322E1BEA392}" type="parTrans" cxnId="{ABC1AF65-CBD0-4BB8-B75B-1B1C53CD9AE0}">
      <dgm:prSet/>
      <dgm:spPr/>
      <dgm:t>
        <a:bodyPr/>
        <a:lstStyle/>
        <a:p>
          <a:endParaRPr lang="nl-BE"/>
        </a:p>
      </dgm:t>
    </dgm:pt>
    <dgm:pt modelId="{1329D6A8-BCD6-4050-8DA7-FE467BC0C161}" type="sibTrans" cxnId="{ABC1AF65-CBD0-4BB8-B75B-1B1C53CD9AE0}">
      <dgm:prSet/>
      <dgm:spPr/>
      <dgm:t>
        <a:bodyPr/>
        <a:lstStyle/>
        <a:p>
          <a:endParaRPr lang="nl-BE"/>
        </a:p>
      </dgm:t>
    </dgm:pt>
    <dgm:pt modelId="{42EC7154-191E-44B4-BEC7-01A3091B6567}">
      <dgm:prSet phldrT="[Teks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B</a:t>
          </a:r>
        </a:p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Helsinki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B0D8BDB-03D2-4718-A7E0-A05CD6C46AFF}" type="parTrans" cxnId="{ECE2E9FA-98F0-4D96-A300-436A743D3818}">
      <dgm:prSet/>
      <dgm:spPr/>
      <dgm:t>
        <a:bodyPr/>
        <a:lstStyle/>
        <a:p>
          <a:endParaRPr lang="nl-BE"/>
        </a:p>
      </dgm:t>
    </dgm:pt>
    <dgm:pt modelId="{226C8A06-B221-43FB-82B3-15A0D4CA4454}" type="sibTrans" cxnId="{ECE2E9FA-98F0-4D96-A300-436A743D3818}">
      <dgm:prSet/>
      <dgm:spPr/>
      <dgm:t>
        <a:bodyPr/>
        <a:lstStyle/>
        <a:p>
          <a:endParaRPr lang="nl-BE"/>
        </a:p>
      </dgm:t>
    </dgm:pt>
    <dgm:pt modelId="{BE1DC29E-3552-4316-B4AE-2C8D0C4FFBB5}">
      <dgm:prSet phldrT="[Tekst]"/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</a:t>
          </a:r>
        </a:p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Espoo</a:t>
          </a:r>
          <a:endParaRPr lang="nl-BE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723816D-55D8-4FFE-8F1F-5FB3A6E4D520}" type="parTrans" cxnId="{6FB031E0-A90A-4DF7-885A-F0EC41E877D1}">
      <dgm:prSet/>
      <dgm:spPr/>
      <dgm:t>
        <a:bodyPr/>
        <a:lstStyle/>
        <a:p>
          <a:endParaRPr lang="nl-BE"/>
        </a:p>
      </dgm:t>
    </dgm:pt>
    <dgm:pt modelId="{C146D9C5-6F4A-4D9F-9AFB-EC43BE1E56B1}" type="sibTrans" cxnId="{6FB031E0-A90A-4DF7-885A-F0EC41E877D1}">
      <dgm:prSet/>
      <dgm:spPr/>
      <dgm:t>
        <a:bodyPr/>
        <a:lstStyle/>
        <a:p>
          <a:endParaRPr lang="nl-BE"/>
        </a:p>
      </dgm:t>
    </dgm:pt>
    <dgm:pt modelId="{588451FA-EAF6-4F71-9021-46A60D8F5610}" type="pres">
      <dgm:prSet presAssocID="{224E3780-8163-4701-A82D-D296F3D3E0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CE1A57-5EE7-49FA-A022-F9089A8F360F}" type="pres">
      <dgm:prSet presAssocID="{66AFCE56-EB3F-4F70-833B-27F543D7BC26}" presName="root" presStyleCnt="0"/>
      <dgm:spPr/>
    </dgm:pt>
    <dgm:pt modelId="{DF5C65E1-35C5-4767-AC27-7E92A3723A01}" type="pres">
      <dgm:prSet presAssocID="{66AFCE56-EB3F-4F70-833B-27F543D7BC26}" presName="rootComposite" presStyleCnt="0"/>
      <dgm:spPr/>
    </dgm:pt>
    <dgm:pt modelId="{E97CAF6A-4AB1-4F95-AEFB-59F4E002C070}" type="pres">
      <dgm:prSet presAssocID="{66AFCE56-EB3F-4F70-833B-27F543D7BC26}" presName="rootText" presStyleLbl="node1" presStyleIdx="0" presStyleCnt="3"/>
      <dgm:spPr/>
    </dgm:pt>
    <dgm:pt modelId="{1DB3DCA3-B408-46E9-B9DD-055BABC1AB8B}" type="pres">
      <dgm:prSet presAssocID="{66AFCE56-EB3F-4F70-833B-27F543D7BC26}" presName="rootConnector" presStyleLbl="node1" presStyleIdx="0" presStyleCnt="3"/>
      <dgm:spPr/>
    </dgm:pt>
    <dgm:pt modelId="{F41EB426-4D90-4F88-9FF2-534491501AD7}" type="pres">
      <dgm:prSet presAssocID="{66AFCE56-EB3F-4F70-833B-27F543D7BC26}" presName="childShape" presStyleCnt="0"/>
      <dgm:spPr/>
    </dgm:pt>
    <dgm:pt modelId="{5CCBD16D-4EBC-463D-BD4C-C7F7538D0E21}" type="pres">
      <dgm:prSet presAssocID="{42EC7154-191E-44B4-BEC7-01A3091B6567}" presName="root" presStyleCnt="0"/>
      <dgm:spPr/>
    </dgm:pt>
    <dgm:pt modelId="{57F619CF-4CAB-45AD-A18F-F91568BCB3E3}" type="pres">
      <dgm:prSet presAssocID="{42EC7154-191E-44B4-BEC7-01A3091B6567}" presName="rootComposite" presStyleCnt="0"/>
      <dgm:spPr/>
    </dgm:pt>
    <dgm:pt modelId="{960C94B4-D327-4757-93FF-E3CA09DAD32F}" type="pres">
      <dgm:prSet presAssocID="{42EC7154-191E-44B4-BEC7-01A3091B6567}" presName="rootText" presStyleLbl="node1" presStyleIdx="1" presStyleCnt="3"/>
      <dgm:spPr/>
    </dgm:pt>
    <dgm:pt modelId="{5AB66791-4AC2-4EF0-8BB0-933041A07370}" type="pres">
      <dgm:prSet presAssocID="{42EC7154-191E-44B4-BEC7-01A3091B6567}" presName="rootConnector" presStyleLbl="node1" presStyleIdx="1" presStyleCnt="3"/>
      <dgm:spPr/>
    </dgm:pt>
    <dgm:pt modelId="{9B5F68BD-66B3-449D-BED4-2404909A0AD9}" type="pres">
      <dgm:prSet presAssocID="{42EC7154-191E-44B4-BEC7-01A3091B6567}" presName="childShape" presStyleCnt="0"/>
      <dgm:spPr/>
    </dgm:pt>
    <dgm:pt modelId="{AD64CDD5-2844-4864-A621-B26A47F46E65}" type="pres">
      <dgm:prSet presAssocID="{BE1DC29E-3552-4316-B4AE-2C8D0C4FFBB5}" presName="root" presStyleCnt="0"/>
      <dgm:spPr/>
    </dgm:pt>
    <dgm:pt modelId="{C757A710-DE0D-451D-8E4A-5257FA61F404}" type="pres">
      <dgm:prSet presAssocID="{BE1DC29E-3552-4316-B4AE-2C8D0C4FFBB5}" presName="rootComposite" presStyleCnt="0"/>
      <dgm:spPr/>
    </dgm:pt>
    <dgm:pt modelId="{CEDCBDB8-ECE8-44EE-B3FE-FE85E1128759}" type="pres">
      <dgm:prSet presAssocID="{BE1DC29E-3552-4316-B4AE-2C8D0C4FFBB5}" presName="rootText" presStyleLbl="node1" presStyleIdx="2" presStyleCnt="3"/>
      <dgm:spPr/>
    </dgm:pt>
    <dgm:pt modelId="{2E99B4D3-2366-4314-8019-F03AED36F6C1}" type="pres">
      <dgm:prSet presAssocID="{BE1DC29E-3552-4316-B4AE-2C8D0C4FFBB5}" presName="rootConnector" presStyleLbl="node1" presStyleIdx="2" presStyleCnt="3"/>
      <dgm:spPr/>
    </dgm:pt>
    <dgm:pt modelId="{90673951-0883-4718-A869-C55256F4EB25}" type="pres">
      <dgm:prSet presAssocID="{BE1DC29E-3552-4316-B4AE-2C8D0C4FFBB5}" presName="childShape" presStyleCnt="0"/>
      <dgm:spPr/>
    </dgm:pt>
  </dgm:ptLst>
  <dgm:cxnLst>
    <dgm:cxn modelId="{81C7395F-5E28-46E9-A8CA-C9BA81309630}" type="presOf" srcId="{66AFCE56-EB3F-4F70-833B-27F543D7BC26}" destId="{1DB3DCA3-B408-46E9-B9DD-055BABC1AB8B}" srcOrd="1" destOrd="0" presId="urn:microsoft.com/office/officeart/2005/8/layout/hierarchy3"/>
    <dgm:cxn modelId="{ABC1AF65-CBD0-4BB8-B75B-1B1C53CD9AE0}" srcId="{224E3780-8163-4701-A82D-D296F3D3E001}" destId="{66AFCE56-EB3F-4F70-833B-27F543D7BC26}" srcOrd="0" destOrd="0" parTransId="{00CA5B04-AC3A-46BC-843F-D322E1BEA392}" sibTransId="{1329D6A8-BCD6-4050-8DA7-FE467BC0C161}"/>
    <dgm:cxn modelId="{71058073-BADD-468E-B4F0-5C3E0E962D0D}" type="presOf" srcId="{42EC7154-191E-44B4-BEC7-01A3091B6567}" destId="{5AB66791-4AC2-4EF0-8BB0-933041A07370}" srcOrd="1" destOrd="0" presId="urn:microsoft.com/office/officeart/2005/8/layout/hierarchy3"/>
    <dgm:cxn modelId="{704C4F94-D4E6-413D-8061-953E7F97C61C}" type="presOf" srcId="{42EC7154-191E-44B4-BEC7-01A3091B6567}" destId="{960C94B4-D327-4757-93FF-E3CA09DAD32F}" srcOrd="0" destOrd="0" presId="urn:microsoft.com/office/officeart/2005/8/layout/hierarchy3"/>
    <dgm:cxn modelId="{8389CBA4-A8EF-4A2C-A704-76E01424EAB1}" type="presOf" srcId="{224E3780-8163-4701-A82D-D296F3D3E001}" destId="{588451FA-EAF6-4F71-9021-46A60D8F5610}" srcOrd="0" destOrd="0" presId="urn:microsoft.com/office/officeart/2005/8/layout/hierarchy3"/>
    <dgm:cxn modelId="{8FB148BA-BE82-469B-A0CD-583D81A9D7A5}" type="presOf" srcId="{66AFCE56-EB3F-4F70-833B-27F543D7BC26}" destId="{E97CAF6A-4AB1-4F95-AEFB-59F4E002C070}" srcOrd="0" destOrd="0" presId="urn:microsoft.com/office/officeart/2005/8/layout/hierarchy3"/>
    <dgm:cxn modelId="{3558D2D8-5019-4743-831D-A38E3B8352F4}" type="presOf" srcId="{BE1DC29E-3552-4316-B4AE-2C8D0C4FFBB5}" destId="{2E99B4D3-2366-4314-8019-F03AED36F6C1}" srcOrd="1" destOrd="0" presId="urn:microsoft.com/office/officeart/2005/8/layout/hierarchy3"/>
    <dgm:cxn modelId="{6FB031E0-A90A-4DF7-885A-F0EC41E877D1}" srcId="{224E3780-8163-4701-A82D-D296F3D3E001}" destId="{BE1DC29E-3552-4316-B4AE-2C8D0C4FFBB5}" srcOrd="2" destOrd="0" parTransId="{1723816D-55D8-4FFE-8F1F-5FB3A6E4D520}" sibTransId="{C146D9C5-6F4A-4D9F-9AFB-EC43BE1E56B1}"/>
    <dgm:cxn modelId="{A6A8E5F9-8124-4878-A3C7-B793667F6C70}" type="presOf" srcId="{BE1DC29E-3552-4316-B4AE-2C8D0C4FFBB5}" destId="{CEDCBDB8-ECE8-44EE-B3FE-FE85E1128759}" srcOrd="0" destOrd="0" presId="urn:microsoft.com/office/officeart/2005/8/layout/hierarchy3"/>
    <dgm:cxn modelId="{ECE2E9FA-98F0-4D96-A300-436A743D3818}" srcId="{224E3780-8163-4701-A82D-D296F3D3E001}" destId="{42EC7154-191E-44B4-BEC7-01A3091B6567}" srcOrd="1" destOrd="0" parTransId="{5B0D8BDB-03D2-4718-A7E0-A05CD6C46AFF}" sibTransId="{226C8A06-B221-43FB-82B3-15A0D4CA4454}"/>
    <dgm:cxn modelId="{719FC56A-4399-46B9-AE0A-B345B22AEDBF}" type="presParOf" srcId="{588451FA-EAF6-4F71-9021-46A60D8F5610}" destId="{9ACE1A57-5EE7-49FA-A022-F9089A8F360F}" srcOrd="0" destOrd="0" presId="urn:microsoft.com/office/officeart/2005/8/layout/hierarchy3"/>
    <dgm:cxn modelId="{4C29B6A7-0A41-4BB5-8942-CC0D6BA45C14}" type="presParOf" srcId="{9ACE1A57-5EE7-49FA-A022-F9089A8F360F}" destId="{DF5C65E1-35C5-4767-AC27-7E92A3723A01}" srcOrd="0" destOrd="0" presId="urn:microsoft.com/office/officeart/2005/8/layout/hierarchy3"/>
    <dgm:cxn modelId="{2993A42F-B6CE-4175-9F3B-4004BFB4F131}" type="presParOf" srcId="{DF5C65E1-35C5-4767-AC27-7E92A3723A01}" destId="{E97CAF6A-4AB1-4F95-AEFB-59F4E002C070}" srcOrd="0" destOrd="0" presId="urn:microsoft.com/office/officeart/2005/8/layout/hierarchy3"/>
    <dgm:cxn modelId="{6A9DCDCC-F09B-47C8-A065-0B71974D3064}" type="presParOf" srcId="{DF5C65E1-35C5-4767-AC27-7E92A3723A01}" destId="{1DB3DCA3-B408-46E9-B9DD-055BABC1AB8B}" srcOrd="1" destOrd="0" presId="urn:microsoft.com/office/officeart/2005/8/layout/hierarchy3"/>
    <dgm:cxn modelId="{3B637C14-61EF-4B53-97E2-B2723A3269B8}" type="presParOf" srcId="{9ACE1A57-5EE7-49FA-A022-F9089A8F360F}" destId="{F41EB426-4D90-4F88-9FF2-534491501AD7}" srcOrd="1" destOrd="0" presId="urn:microsoft.com/office/officeart/2005/8/layout/hierarchy3"/>
    <dgm:cxn modelId="{105673E4-1516-4725-8153-6334A30B5AE9}" type="presParOf" srcId="{588451FA-EAF6-4F71-9021-46A60D8F5610}" destId="{5CCBD16D-4EBC-463D-BD4C-C7F7538D0E21}" srcOrd="1" destOrd="0" presId="urn:microsoft.com/office/officeart/2005/8/layout/hierarchy3"/>
    <dgm:cxn modelId="{95A0A94D-A8D9-419A-A40E-4140AB08557D}" type="presParOf" srcId="{5CCBD16D-4EBC-463D-BD4C-C7F7538D0E21}" destId="{57F619CF-4CAB-45AD-A18F-F91568BCB3E3}" srcOrd="0" destOrd="0" presId="urn:microsoft.com/office/officeart/2005/8/layout/hierarchy3"/>
    <dgm:cxn modelId="{A626847C-E3F5-4E0E-8B4F-62C43628F898}" type="presParOf" srcId="{57F619CF-4CAB-45AD-A18F-F91568BCB3E3}" destId="{960C94B4-D327-4757-93FF-E3CA09DAD32F}" srcOrd="0" destOrd="0" presId="urn:microsoft.com/office/officeart/2005/8/layout/hierarchy3"/>
    <dgm:cxn modelId="{1C1C3192-8949-449E-890B-0AAED77030D0}" type="presParOf" srcId="{57F619CF-4CAB-45AD-A18F-F91568BCB3E3}" destId="{5AB66791-4AC2-4EF0-8BB0-933041A07370}" srcOrd="1" destOrd="0" presId="urn:microsoft.com/office/officeart/2005/8/layout/hierarchy3"/>
    <dgm:cxn modelId="{CD783322-920E-4E58-8AFD-354ADEDC46E9}" type="presParOf" srcId="{5CCBD16D-4EBC-463D-BD4C-C7F7538D0E21}" destId="{9B5F68BD-66B3-449D-BED4-2404909A0AD9}" srcOrd="1" destOrd="0" presId="urn:microsoft.com/office/officeart/2005/8/layout/hierarchy3"/>
    <dgm:cxn modelId="{9B6E25F5-5DD8-42AF-92A5-117006E25199}" type="presParOf" srcId="{588451FA-EAF6-4F71-9021-46A60D8F5610}" destId="{AD64CDD5-2844-4864-A621-B26A47F46E65}" srcOrd="2" destOrd="0" presId="urn:microsoft.com/office/officeart/2005/8/layout/hierarchy3"/>
    <dgm:cxn modelId="{D6FFCE77-12A7-4747-9E74-87EC28AFC5B5}" type="presParOf" srcId="{AD64CDD5-2844-4864-A621-B26A47F46E65}" destId="{C757A710-DE0D-451D-8E4A-5257FA61F404}" srcOrd="0" destOrd="0" presId="urn:microsoft.com/office/officeart/2005/8/layout/hierarchy3"/>
    <dgm:cxn modelId="{58DDBCFE-48C1-45C1-857E-FCCB32537344}" type="presParOf" srcId="{C757A710-DE0D-451D-8E4A-5257FA61F404}" destId="{CEDCBDB8-ECE8-44EE-B3FE-FE85E1128759}" srcOrd="0" destOrd="0" presId="urn:microsoft.com/office/officeart/2005/8/layout/hierarchy3"/>
    <dgm:cxn modelId="{5FDB81CF-A220-4E20-8831-0CD54F189865}" type="presParOf" srcId="{C757A710-DE0D-451D-8E4A-5257FA61F404}" destId="{2E99B4D3-2366-4314-8019-F03AED36F6C1}" srcOrd="1" destOrd="0" presId="urn:microsoft.com/office/officeart/2005/8/layout/hierarchy3"/>
    <dgm:cxn modelId="{7A175626-6CA8-4DCD-99F3-3093048F47A0}" type="presParOf" srcId="{AD64CDD5-2844-4864-A621-B26A47F46E65}" destId="{90673951-0883-4718-A869-C55256F4EB2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224E3780-8163-4701-A82D-D296F3D3E001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6AFCE56-EB3F-4F70-833B-27F543D7BC26}">
      <dgm:prSet phldrT="[Tekst]"/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</a:t>
          </a:r>
        </a:p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25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0CA5B04-AC3A-46BC-843F-D322E1BEA392}" type="parTrans" cxnId="{ABC1AF65-CBD0-4BB8-B75B-1B1C53CD9AE0}">
      <dgm:prSet/>
      <dgm:spPr/>
      <dgm:t>
        <a:bodyPr/>
        <a:lstStyle/>
        <a:p>
          <a:endParaRPr lang="nl-BE"/>
        </a:p>
      </dgm:t>
    </dgm:pt>
    <dgm:pt modelId="{1329D6A8-BCD6-4050-8DA7-FE467BC0C161}" type="sibTrans" cxnId="{ABC1AF65-CBD0-4BB8-B75B-1B1C53CD9AE0}">
      <dgm:prSet/>
      <dgm:spPr/>
      <dgm:t>
        <a:bodyPr/>
        <a:lstStyle/>
        <a:p>
          <a:endParaRPr lang="nl-BE"/>
        </a:p>
      </dgm:t>
    </dgm:pt>
    <dgm:pt modelId="{42EC7154-191E-44B4-BEC7-01A3091B6567}">
      <dgm:prSet phldrT="[Teks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B</a:t>
          </a:r>
        </a:p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35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B0D8BDB-03D2-4718-A7E0-A05CD6C46AFF}" type="parTrans" cxnId="{ECE2E9FA-98F0-4D96-A300-436A743D3818}">
      <dgm:prSet/>
      <dgm:spPr/>
      <dgm:t>
        <a:bodyPr/>
        <a:lstStyle/>
        <a:p>
          <a:endParaRPr lang="nl-BE"/>
        </a:p>
      </dgm:t>
    </dgm:pt>
    <dgm:pt modelId="{226C8A06-B221-43FB-82B3-15A0D4CA4454}" type="sibTrans" cxnId="{ECE2E9FA-98F0-4D96-A300-436A743D3818}">
      <dgm:prSet/>
      <dgm:spPr/>
      <dgm:t>
        <a:bodyPr/>
        <a:lstStyle/>
        <a:p>
          <a:endParaRPr lang="nl-BE"/>
        </a:p>
      </dgm:t>
    </dgm:pt>
    <dgm:pt modelId="{BE1DC29E-3552-4316-B4AE-2C8D0C4FFBB5}">
      <dgm:prSet phldrT="[Tekst]"/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</a:t>
          </a:r>
        </a:p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45</a:t>
          </a:r>
          <a:endParaRPr lang="nl-BE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723816D-55D8-4FFE-8F1F-5FB3A6E4D520}" type="parTrans" cxnId="{6FB031E0-A90A-4DF7-885A-F0EC41E877D1}">
      <dgm:prSet/>
      <dgm:spPr/>
      <dgm:t>
        <a:bodyPr/>
        <a:lstStyle/>
        <a:p>
          <a:endParaRPr lang="nl-BE"/>
        </a:p>
      </dgm:t>
    </dgm:pt>
    <dgm:pt modelId="{C146D9C5-6F4A-4D9F-9AFB-EC43BE1E56B1}" type="sibTrans" cxnId="{6FB031E0-A90A-4DF7-885A-F0EC41E877D1}">
      <dgm:prSet/>
      <dgm:spPr/>
      <dgm:t>
        <a:bodyPr/>
        <a:lstStyle/>
        <a:p>
          <a:endParaRPr lang="nl-BE"/>
        </a:p>
      </dgm:t>
    </dgm:pt>
    <dgm:pt modelId="{588451FA-EAF6-4F71-9021-46A60D8F5610}" type="pres">
      <dgm:prSet presAssocID="{224E3780-8163-4701-A82D-D296F3D3E0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CE1A57-5EE7-49FA-A022-F9089A8F360F}" type="pres">
      <dgm:prSet presAssocID="{66AFCE56-EB3F-4F70-833B-27F543D7BC26}" presName="root" presStyleCnt="0"/>
      <dgm:spPr/>
    </dgm:pt>
    <dgm:pt modelId="{DF5C65E1-35C5-4767-AC27-7E92A3723A01}" type="pres">
      <dgm:prSet presAssocID="{66AFCE56-EB3F-4F70-833B-27F543D7BC26}" presName="rootComposite" presStyleCnt="0"/>
      <dgm:spPr/>
    </dgm:pt>
    <dgm:pt modelId="{E97CAF6A-4AB1-4F95-AEFB-59F4E002C070}" type="pres">
      <dgm:prSet presAssocID="{66AFCE56-EB3F-4F70-833B-27F543D7BC26}" presName="rootText" presStyleLbl="node1" presStyleIdx="0" presStyleCnt="3"/>
      <dgm:spPr/>
    </dgm:pt>
    <dgm:pt modelId="{1DB3DCA3-B408-46E9-B9DD-055BABC1AB8B}" type="pres">
      <dgm:prSet presAssocID="{66AFCE56-EB3F-4F70-833B-27F543D7BC26}" presName="rootConnector" presStyleLbl="node1" presStyleIdx="0" presStyleCnt="3"/>
      <dgm:spPr/>
    </dgm:pt>
    <dgm:pt modelId="{F41EB426-4D90-4F88-9FF2-534491501AD7}" type="pres">
      <dgm:prSet presAssocID="{66AFCE56-EB3F-4F70-833B-27F543D7BC26}" presName="childShape" presStyleCnt="0"/>
      <dgm:spPr/>
    </dgm:pt>
    <dgm:pt modelId="{5CCBD16D-4EBC-463D-BD4C-C7F7538D0E21}" type="pres">
      <dgm:prSet presAssocID="{42EC7154-191E-44B4-BEC7-01A3091B6567}" presName="root" presStyleCnt="0"/>
      <dgm:spPr/>
    </dgm:pt>
    <dgm:pt modelId="{57F619CF-4CAB-45AD-A18F-F91568BCB3E3}" type="pres">
      <dgm:prSet presAssocID="{42EC7154-191E-44B4-BEC7-01A3091B6567}" presName="rootComposite" presStyleCnt="0"/>
      <dgm:spPr/>
    </dgm:pt>
    <dgm:pt modelId="{960C94B4-D327-4757-93FF-E3CA09DAD32F}" type="pres">
      <dgm:prSet presAssocID="{42EC7154-191E-44B4-BEC7-01A3091B6567}" presName="rootText" presStyleLbl="node1" presStyleIdx="1" presStyleCnt="3"/>
      <dgm:spPr/>
    </dgm:pt>
    <dgm:pt modelId="{5AB66791-4AC2-4EF0-8BB0-933041A07370}" type="pres">
      <dgm:prSet presAssocID="{42EC7154-191E-44B4-BEC7-01A3091B6567}" presName="rootConnector" presStyleLbl="node1" presStyleIdx="1" presStyleCnt="3"/>
      <dgm:spPr/>
    </dgm:pt>
    <dgm:pt modelId="{9B5F68BD-66B3-449D-BED4-2404909A0AD9}" type="pres">
      <dgm:prSet presAssocID="{42EC7154-191E-44B4-BEC7-01A3091B6567}" presName="childShape" presStyleCnt="0"/>
      <dgm:spPr/>
    </dgm:pt>
    <dgm:pt modelId="{AD64CDD5-2844-4864-A621-B26A47F46E65}" type="pres">
      <dgm:prSet presAssocID="{BE1DC29E-3552-4316-B4AE-2C8D0C4FFBB5}" presName="root" presStyleCnt="0"/>
      <dgm:spPr/>
    </dgm:pt>
    <dgm:pt modelId="{C757A710-DE0D-451D-8E4A-5257FA61F404}" type="pres">
      <dgm:prSet presAssocID="{BE1DC29E-3552-4316-B4AE-2C8D0C4FFBB5}" presName="rootComposite" presStyleCnt="0"/>
      <dgm:spPr/>
    </dgm:pt>
    <dgm:pt modelId="{CEDCBDB8-ECE8-44EE-B3FE-FE85E1128759}" type="pres">
      <dgm:prSet presAssocID="{BE1DC29E-3552-4316-B4AE-2C8D0C4FFBB5}" presName="rootText" presStyleLbl="node1" presStyleIdx="2" presStyleCnt="3"/>
      <dgm:spPr/>
    </dgm:pt>
    <dgm:pt modelId="{2E99B4D3-2366-4314-8019-F03AED36F6C1}" type="pres">
      <dgm:prSet presAssocID="{BE1DC29E-3552-4316-B4AE-2C8D0C4FFBB5}" presName="rootConnector" presStyleLbl="node1" presStyleIdx="2" presStyleCnt="3"/>
      <dgm:spPr/>
    </dgm:pt>
    <dgm:pt modelId="{90673951-0883-4718-A869-C55256F4EB25}" type="pres">
      <dgm:prSet presAssocID="{BE1DC29E-3552-4316-B4AE-2C8D0C4FFBB5}" presName="childShape" presStyleCnt="0"/>
      <dgm:spPr/>
    </dgm:pt>
  </dgm:ptLst>
  <dgm:cxnLst>
    <dgm:cxn modelId="{81C7395F-5E28-46E9-A8CA-C9BA81309630}" type="presOf" srcId="{66AFCE56-EB3F-4F70-833B-27F543D7BC26}" destId="{1DB3DCA3-B408-46E9-B9DD-055BABC1AB8B}" srcOrd="1" destOrd="0" presId="urn:microsoft.com/office/officeart/2005/8/layout/hierarchy3"/>
    <dgm:cxn modelId="{ABC1AF65-CBD0-4BB8-B75B-1B1C53CD9AE0}" srcId="{224E3780-8163-4701-A82D-D296F3D3E001}" destId="{66AFCE56-EB3F-4F70-833B-27F543D7BC26}" srcOrd="0" destOrd="0" parTransId="{00CA5B04-AC3A-46BC-843F-D322E1BEA392}" sibTransId="{1329D6A8-BCD6-4050-8DA7-FE467BC0C161}"/>
    <dgm:cxn modelId="{71058073-BADD-468E-B4F0-5C3E0E962D0D}" type="presOf" srcId="{42EC7154-191E-44B4-BEC7-01A3091B6567}" destId="{5AB66791-4AC2-4EF0-8BB0-933041A07370}" srcOrd="1" destOrd="0" presId="urn:microsoft.com/office/officeart/2005/8/layout/hierarchy3"/>
    <dgm:cxn modelId="{704C4F94-D4E6-413D-8061-953E7F97C61C}" type="presOf" srcId="{42EC7154-191E-44B4-BEC7-01A3091B6567}" destId="{960C94B4-D327-4757-93FF-E3CA09DAD32F}" srcOrd="0" destOrd="0" presId="urn:microsoft.com/office/officeart/2005/8/layout/hierarchy3"/>
    <dgm:cxn modelId="{8389CBA4-A8EF-4A2C-A704-76E01424EAB1}" type="presOf" srcId="{224E3780-8163-4701-A82D-D296F3D3E001}" destId="{588451FA-EAF6-4F71-9021-46A60D8F5610}" srcOrd="0" destOrd="0" presId="urn:microsoft.com/office/officeart/2005/8/layout/hierarchy3"/>
    <dgm:cxn modelId="{8FB148BA-BE82-469B-A0CD-583D81A9D7A5}" type="presOf" srcId="{66AFCE56-EB3F-4F70-833B-27F543D7BC26}" destId="{E97CAF6A-4AB1-4F95-AEFB-59F4E002C070}" srcOrd="0" destOrd="0" presId="urn:microsoft.com/office/officeart/2005/8/layout/hierarchy3"/>
    <dgm:cxn modelId="{3558D2D8-5019-4743-831D-A38E3B8352F4}" type="presOf" srcId="{BE1DC29E-3552-4316-B4AE-2C8D0C4FFBB5}" destId="{2E99B4D3-2366-4314-8019-F03AED36F6C1}" srcOrd="1" destOrd="0" presId="urn:microsoft.com/office/officeart/2005/8/layout/hierarchy3"/>
    <dgm:cxn modelId="{6FB031E0-A90A-4DF7-885A-F0EC41E877D1}" srcId="{224E3780-8163-4701-A82D-D296F3D3E001}" destId="{BE1DC29E-3552-4316-B4AE-2C8D0C4FFBB5}" srcOrd="2" destOrd="0" parTransId="{1723816D-55D8-4FFE-8F1F-5FB3A6E4D520}" sibTransId="{C146D9C5-6F4A-4D9F-9AFB-EC43BE1E56B1}"/>
    <dgm:cxn modelId="{A6A8E5F9-8124-4878-A3C7-B793667F6C70}" type="presOf" srcId="{BE1DC29E-3552-4316-B4AE-2C8D0C4FFBB5}" destId="{CEDCBDB8-ECE8-44EE-B3FE-FE85E1128759}" srcOrd="0" destOrd="0" presId="urn:microsoft.com/office/officeart/2005/8/layout/hierarchy3"/>
    <dgm:cxn modelId="{ECE2E9FA-98F0-4D96-A300-436A743D3818}" srcId="{224E3780-8163-4701-A82D-D296F3D3E001}" destId="{42EC7154-191E-44B4-BEC7-01A3091B6567}" srcOrd="1" destOrd="0" parTransId="{5B0D8BDB-03D2-4718-A7E0-A05CD6C46AFF}" sibTransId="{226C8A06-B221-43FB-82B3-15A0D4CA4454}"/>
    <dgm:cxn modelId="{719FC56A-4399-46B9-AE0A-B345B22AEDBF}" type="presParOf" srcId="{588451FA-EAF6-4F71-9021-46A60D8F5610}" destId="{9ACE1A57-5EE7-49FA-A022-F9089A8F360F}" srcOrd="0" destOrd="0" presId="urn:microsoft.com/office/officeart/2005/8/layout/hierarchy3"/>
    <dgm:cxn modelId="{4C29B6A7-0A41-4BB5-8942-CC0D6BA45C14}" type="presParOf" srcId="{9ACE1A57-5EE7-49FA-A022-F9089A8F360F}" destId="{DF5C65E1-35C5-4767-AC27-7E92A3723A01}" srcOrd="0" destOrd="0" presId="urn:microsoft.com/office/officeart/2005/8/layout/hierarchy3"/>
    <dgm:cxn modelId="{2993A42F-B6CE-4175-9F3B-4004BFB4F131}" type="presParOf" srcId="{DF5C65E1-35C5-4767-AC27-7E92A3723A01}" destId="{E97CAF6A-4AB1-4F95-AEFB-59F4E002C070}" srcOrd="0" destOrd="0" presId="urn:microsoft.com/office/officeart/2005/8/layout/hierarchy3"/>
    <dgm:cxn modelId="{6A9DCDCC-F09B-47C8-A065-0B71974D3064}" type="presParOf" srcId="{DF5C65E1-35C5-4767-AC27-7E92A3723A01}" destId="{1DB3DCA3-B408-46E9-B9DD-055BABC1AB8B}" srcOrd="1" destOrd="0" presId="urn:microsoft.com/office/officeart/2005/8/layout/hierarchy3"/>
    <dgm:cxn modelId="{3B637C14-61EF-4B53-97E2-B2723A3269B8}" type="presParOf" srcId="{9ACE1A57-5EE7-49FA-A022-F9089A8F360F}" destId="{F41EB426-4D90-4F88-9FF2-534491501AD7}" srcOrd="1" destOrd="0" presId="urn:microsoft.com/office/officeart/2005/8/layout/hierarchy3"/>
    <dgm:cxn modelId="{105673E4-1516-4725-8153-6334A30B5AE9}" type="presParOf" srcId="{588451FA-EAF6-4F71-9021-46A60D8F5610}" destId="{5CCBD16D-4EBC-463D-BD4C-C7F7538D0E21}" srcOrd="1" destOrd="0" presId="urn:microsoft.com/office/officeart/2005/8/layout/hierarchy3"/>
    <dgm:cxn modelId="{95A0A94D-A8D9-419A-A40E-4140AB08557D}" type="presParOf" srcId="{5CCBD16D-4EBC-463D-BD4C-C7F7538D0E21}" destId="{57F619CF-4CAB-45AD-A18F-F91568BCB3E3}" srcOrd="0" destOrd="0" presId="urn:microsoft.com/office/officeart/2005/8/layout/hierarchy3"/>
    <dgm:cxn modelId="{A626847C-E3F5-4E0E-8B4F-62C43628F898}" type="presParOf" srcId="{57F619CF-4CAB-45AD-A18F-F91568BCB3E3}" destId="{960C94B4-D327-4757-93FF-E3CA09DAD32F}" srcOrd="0" destOrd="0" presId="urn:microsoft.com/office/officeart/2005/8/layout/hierarchy3"/>
    <dgm:cxn modelId="{1C1C3192-8949-449E-890B-0AAED77030D0}" type="presParOf" srcId="{57F619CF-4CAB-45AD-A18F-F91568BCB3E3}" destId="{5AB66791-4AC2-4EF0-8BB0-933041A07370}" srcOrd="1" destOrd="0" presId="urn:microsoft.com/office/officeart/2005/8/layout/hierarchy3"/>
    <dgm:cxn modelId="{CD783322-920E-4E58-8AFD-354ADEDC46E9}" type="presParOf" srcId="{5CCBD16D-4EBC-463D-BD4C-C7F7538D0E21}" destId="{9B5F68BD-66B3-449D-BED4-2404909A0AD9}" srcOrd="1" destOrd="0" presId="urn:microsoft.com/office/officeart/2005/8/layout/hierarchy3"/>
    <dgm:cxn modelId="{9B6E25F5-5DD8-42AF-92A5-117006E25199}" type="presParOf" srcId="{588451FA-EAF6-4F71-9021-46A60D8F5610}" destId="{AD64CDD5-2844-4864-A621-B26A47F46E65}" srcOrd="2" destOrd="0" presId="urn:microsoft.com/office/officeart/2005/8/layout/hierarchy3"/>
    <dgm:cxn modelId="{D6FFCE77-12A7-4747-9E74-87EC28AFC5B5}" type="presParOf" srcId="{AD64CDD5-2844-4864-A621-B26A47F46E65}" destId="{C757A710-DE0D-451D-8E4A-5257FA61F404}" srcOrd="0" destOrd="0" presId="urn:microsoft.com/office/officeart/2005/8/layout/hierarchy3"/>
    <dgm:cxn modelId="{58DDBCFE-48C1-45C1-857E-FCCB32537344}" type="presParOf" srcId="{C757A710-DE0D-451D-8E4A-5257FA61F404}" destId="{CEDCBDB8-ECE8-44EE-B3FE-FE85E1128759}" srcOrd="0" destOrd="0" presId="urn:microsoft.com/office/officeart/2005/8/layout/hierarchy3"/>
    <dgm:cxn modelId="{5FDB81CF-A220-4E20-8831-0CD54F189865}" type="presParOf" srcId="{C757A710-DE0D-451D-8E4A-5257FA61F404}" destId="{2E99B4D3-2366-4314-8019-F03AED36F6C1}" srcOrd="1" destOrd="0" presId="urn:microsoft.com/office/officeart/2005/8/layout/hierarchy3"/>
    <dgm:cxn modelId="{7A175626-6CA8-4DCD-99F3-3093048F47A0}" type="presParOf" srcId="{AD64CDD5-2844-4864-A621-B26A47F46E65}" destId="{90673951-0883-4718-A869-C55256F4EB2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224E3780-8163-4701-A82D-D296F3D3E001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6AFCE56-EB3F-4F70-833B-27F543D7BC26}">
      <dgm:prSet phldrT="[Tekst]"/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</a:t>
          </a:r>
        </a:p>
        <a:p>
          <a:r>
            <a:rPr lang="nl-BE" b="1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Aalto</a:t>
          </a:r>
          <a:endParaRPr lang="nl-BE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0CA5B04-AC3A-46BC-843F-D322E1BEA392}" type="parTrans" cxnId="{ABC1AF65-CBD0-4BB8-B75B-1B1C53CD9AE0}">
      <dgm:prSet/>
      <dgm:spPr/>
      <dgm:t>
        <a:bodyPr/>
        <a:lstStyle/>
        <a:p>
          <a:endParaRPr lang="nl-BE"/>
        </a:p>
      </dgm:t>
    </dgm:pt>
    <dgm:pt modelId="{1329D6A8-BCD6-4050-8DA7-FE467BC0C161}" type="sibTrans" cxnId="{ABC1AF65-CBD0-4BB8-B75B-1B1C53CD9AE0}">
      <dgm:prSet/>
      <dgm:spPr/>
      <dgm:t>
        <a:bodyPr/>
        <a:lstStyle/>
        <a:p>
          <a:endParaRPr lang="nl-BE"/>
        </a:p>
      </dgm:t>
    </dgm:pt>
    <dgm:pt modelId="{42EC7154-191E-44B4-BEC7-01A3091B6567}">
      <dgm:prSet phldrT="[Teks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B</a:t>
          </a:r>
        </a:p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Glasgow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B0D8BDB-03D2-4718-A7E0-A05CD6C46AFF}" type="parTrans" cxnId="{ECE2E9FA-98F0-4D96-A300-436A743D3818}">
      <dgm:prSet/>
      <dgm:spPr/>
      <dgm:t>
        <a:bodyPr/>
        <a:lstStyle/>
        <a:p>
          <a:endParaRPr lang="nl-BE"/>
        </a:p>
      </dgm:t>
    </dgm:pt>
    <dgm:pt modelId="{226C8A06-B221-43FB-82B3-15A0D4CA4454}" type="sibTrans" cxnId="{ECE2E9FA-98F0-4D96-A300-436A743D3818}">
      <dgm:prSet/>
      <dgm:spPr/>
      <dgm:t>
        <a:bodyPr/>
        <a:lstStyle/>
        <a:p>
          <a:endParaRPr lang="nl-BE"/>
        </a:p>
      </dgm:t>
    </dgm:pt>
    <dgm:pt modelId="{BE1DC29E-3552-4316-B4AE-2C8D0C4FFBB5}">
      <dgm:prSet phldrT="[Tekst]"/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</a:t>
          </a:r>
        </a:p>
        <a:p>
          <a:r>
            <a:rPr lang="nl-BE" b="1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Ghent</a:t>
          </a:r>
          <a:endParaRPr lang="nl-BE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723816D-55D8-4FFE-8F1F-5FB3A6E4D520}" type="parTrans" cxnId="{6FB031E0-A90A-4DF7-885A-F0EC41E877D1}">
      <dgm:prSet/>
      <dgm:spPr/>
      <dgm:t>
        <a:bodyPr/>
        <a:lstStyle/>
        <a:p>
          <a:endParaRPr lang="nl-BE"/>
        </a:p>
      </dgm:t>
    </dgm:pt>
    <dgm:pt modelId="{C146D9C5-6F4A-4D9F-9AFB-EC43BE1E56B1}" type="sibTrans" cxnId="{6FB031E0-A90A-4DF7-885A-F0EC41E877D1}">
      <dgm:prSet/>
      <dgm:spPr/>
      <dgm:t>
        <a:bodyPr/>
        <a:lstStyle/>
        <a:p>
          <a:endParaRPr lang="nl-BE"/>
        </a:p>
      </dgm:t>
    </dgm:pt>
    <dgm:pt modelId="{588451FA-EAF6-4F71-9021-46A60D8F5610}" type="pres">
      <dgm:prSet presAssocID="{224E3780-8163-4701-A82D-D296F3D3E0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CE1A57-5EE7-49FA-A022-F9089A8F360F}" type="pres">
      <dgm:prSet presAssocID="{66AFCE56-EB3F-4F70-833B-27F543D7BC26}" presName="root" presStyleCnt="0"/>
      <dgm:spPr/>
    </dgm:pt>
    <dgm:pt modelId="{DF5C65E1-35C5-4767-AC27-7E92A3723A01}" type="pres">
      <dgm:prSet presAssocID="{66AFCE56-EB3F-4F70-833B-27F543D7BC26}" presName="rootComposite" presStyleCnt="0"/>
      <dgm:spPr/>
    </dgm:pt>
    <dgm:pt modelId="{E97CAF6A-4AB1-4F95-AEFB-59F4E002C070}" type="pres">
      <dgm:prSet presAssocID="{66AFCE56-EB3F-4F70-833B-27F543D7BC26}" presName="rootText" presStyleLbl="node1" presStyleIdx="0" presStyleCnt="3"/>
      <dgm:spPr/>
    </dgm:pt>
    <dgm:pt modelId="{1DB3DCA3-B408-46E9-B9DD-055BABC1AB8B}" type="pres">
      <dgm:prSet presAssocID="{66AFCE56-EB3F-4F70-833B-27F543D7BC26}" presName="rootConnector" presStyleLbl="node1" presStyleIdx="0" presStyleCnt="3"/>
      <dgm:spPr/>
    </dgm:pt>
    <dgm:pt modelId="{F41EB426-4D90-4F88-9FF2-534491501AD7}" type="pres">
      <dgm:prSet presAssocID="{66AFCE56-EB3F-4F70-833B-27F543D7BC26}" presName="childShape" presStyleCnt="0"/>
      <dgm:spPr/>
    </dgm:pt>
    <dgm:pt modelId="{5CCBD16D-4EBC-463D-BD4C-C7F7538D0E21}" type="pres">
      <dgm:prSet presAssocID="{42EC7154-191E-44B4-BEC7-01A3091B6567}" presName="root" presStyleCnt="0"/>
      <dgm:spPr/>
    </dgm:pt>
    <dgm:pt modelId="{57F619CF-4CAB-45AD-A18F-F91568BCB3E3}" type="pres">
      <dgm:prSet presAssocID="{42EC7154-191E-44B4-BEC7-01A3091B6567}" presName="rootComposite" presStyleCnt="0"/>
      <dgm:spPr/>
    </dgm:pt>
    <dgm:pt modelId="{960C94B4-D327-4757-93FF-E3CA09DAD32F}" type="pres">
      <dgm:prSet presAssocID="{42EC7154-191E-44B4-BEC7-01A3091B6567}" presName="rootText" presStyleLbl="node1" presStyleIdx="1" presStyleCnt="3" custLinFactNeighborX="28" custLinFactNeighborY="921"/>
      <dgm:spPr/>
    </dgm:pt>
    <dgm:pt modelId="{5AB66791-4AC2-4EF0-8BB0-933041A07370}" type="pres">
      <dgm:prSet presAssocID="{42EC7154-191E-44B4-BEC7-01A3091B6567}" presName="rootConnector" presStyleLbl="node1" presStyleIdx="1" presStyleCnt="3"/>
      <dgm:spPr/>
    </dgm:pt>
    <dgm:pt modelId="{9B5F68BD-66B3-449D-BED4-2404909A0AD9}" type="pres">
      <dgm:prSet presAssocID="{42EC7154-191E-44B4-BEC7-01A3091B6567}" presName="childShape" presStyleCnt="0"/>
      <dgm:spPr/>
    </dgm:pt>
    <dgm:pt modelId="{AD64CDD5-2844-4864-A621-B26A47F46E65}" type="pres">
      <dgm:prSet presAssocID="{BE1DC29E-3552-4316-B4AE-2C8D0C4FFBB5}" presName="root" presStyleCnt="0"/>
      <dgm:spPr/>
    </dgm:pt>
    <dgm:pt modelId="{C757A710-DE0D-451D-8E4A-5257FA61F404}" type="pres">
      <dgm:prSet presAssocID="{BE1DC29E-3552-4316-B4AE-2C8D0C4FFBB5}" presName="rootComposite" presStyleCnt="0"/>
      <dgm:spPr/>
    </dgm:pt>
    <dgm:pt modelId="{CEDCBDB8-ECE8-44EE-B3FE-FE85E1128759}" type="pres">
      <dgm:prSet presAssocID="{BE1DC29E-3552-4316-B4AE-2C8D0C4FFBB5}" presName="rootText" presStyleLbl="node1" presStyleIdx="2" presStyleCnt="3"/>
      <dgm:spPr/>
    </dgm:pt>
    <dgm:pt modelId="{2E99B4D3-2366-4314-8019-F03AED36F6C1}" type="pres">
      <dgm:prSet presAssocID="{BE1DC29E-3552-4316-B4AE-2C8D0C4FFBB5}" presName="rootConnector" presStyleLbl="node1" presStyleIdx="2" presStyleCnt="3"/>
      <dgm:spPr/>
    </dgm:pt>
    <dgm:pt modelId="{90673951-0883-4718-A869-C55256F4EB25}" type="pres">
      <dgm:prSet presAssocID="{BE1DC29E-3552-4316-B4AE-2C8D0C4FFBB5}" presName="childShape" presStyleCnt="0"/>
      <dgm:spPr/>
    </dgm:pt>
  </dgm:ptLst>
  <dgm:cxnLst>
    <dgm:cxn modelId="{81C7395F-5E28-46E9-A8CA-C9BA81309630}" type="presOf" srcId="{66AFCE56-EB3F-4F70-833B-27F543D7BC26}" destId="{1DB3DCA3-B408-46E9-B9DD-055BABC1AB8B}" srcOrd="1" destOrd="0" presId="urn:microsoft.com/office/officeart/2005/8/layout/hierarchy3"/>
    <dgm:cxn modelId="{ABC1AF65-CBD0-4BB8-B75B-1B1C53CD9AE0}" srcId="{224E3780-8163-4701-A82D-D296F3D3E001}" destId="{66AFCE56-EB3F-4F70-833B-27F543D7BC26}" srcOrd="0" destOrd="0" parTransId="{00CA5B04-AC3A-46BC-843F-D322E1BEA392}" sibTransId="{1329D6A8-BCD6-4050-8DA7-FE467BC0C161}"/>
    <dgm:cxn modelId="{71058073-BADD-468E-B4F0-5C3E0E962D0D}" type="presOf" srcId="{42EC7154-191E-44B4-BEC7-01A3091B6567}" destId="{5AB66791-4AC2-4EF0-8BB0-933041A07370}" srcOrd="1" destOrd="0" presId="urn:microsoft.com/office/officeart/2005/8/layout/hierarchy3"/>
    <dgm:cxn modelId="{704C4F94-D4E6-413D-8061-953E7F97C61C}" type="presOf" srcId="{42EC7154-191E-44B4-BEC7-01A3091B6567}" destId="{960C94B4-D327-4757-93FF-E3CA09DAD32F}" srcOrd="0" destOrd="0" presId="urn:microsoft.com/office/officeart/2005/8/layout/hierarchy3"/>
    <dgm:cxn modelId="{8389CBA4-A8EF-4A2C-A704-76E01424EAB1}" type="presOf" srcId="{224E3780-8163-4701-A82D-D296F3D3E001}" destId="{588451FA-EAF6-4F71-9021-46A60D8F5610}" srcOrd="0" destOrd="0" presId="urn:microsoft.com/office/officeart/2005/8/layout/hierarchy3"/>
    <dgm:cxn modelId="{8FB148BA-BE82-469B-A0CD-583D81A9D7A5}" type="presOf" srcId="{66AFCE56-EB3F-4F70-833B-27F543D7BC26}" destId="{E97CAF6A-4AB1-4F95-AEFB-59F4E002C070}" srcOrd="0" destOrd="0" presId="urn:microsoft.com/office/officeart/2005/8/layout/hierarchy3"/>
    <dgm:cxn modelId="{3558D2D8-5019-4743-831D-A38E3B8352F4}" type="presOf" srcId="{BE1DC29E-3552-4316-B4AE-2C8D0C4FFBB5}" destId="{2E99B4D3-2366-4314-8019-F03AED36F6C1}" srcOrd="1" destOrd="0" presId="urn:microsoft.com/office/officeart/2005/8/layout/hierarchy3"/>
    <dgm:cxn modelId="{6FB031E0-A90A-4DF7-885A-F0EC41E877D1}" srcId="{224E3780-8163-4701-A82D-D296F3D3E001}" destId="{BE1DC29E-3552-4316-B4AE-2C8D0C4FFBB5}" srcOrd="2" destOrd="0" parTransId="{1723816D-55D8-4FFE-8F1F-5FB3A6E4D520}" sibTransId="{C146D9C5-6F4A-4D9F-9AFB-EC43BE1E56B1}"/>
    <dgm:cxn modelId="{A6A8E5F9-8124-4878-A3C7-B793667F6C70}" type="presOf" srcId="{BE1DC29E-3552-4316-B4AE-2C8D0C4FFBB5}" destId="{CEDCBDB8-ECE8-44EE-B3FE-FE85E1128759}" srcOrd="0" destOrd="0" presId="urn:microsoft.com/office/officeart/2005/8/layout/hierarchy3"/>
    <dgm:cxn modelId="{ECE2E9FA-98F0-4D96-A300-436A743D3818}" srcId="{224E3780-8163-4701-A82D-D296F3D3E001}" destId="{42EC7154-191E-44B4-BEC7-01A3091B6567}" srcOrd="1" destOrd="0" parTransId="{5B0D8BDB-03D2-4718-A7E0-A05CD6C46AFF}" sibTransId="{226C8A06-B221-43FB-82B3-15A0D4CA4454}"/>
    <dgm:cxn modelId="{719FC56A-4399-46B9-AE0A-B345B22AEDBF}" type="presParOf" srcId="{588451FA-EAF6-4F71-9021-46A60D8F5610}" destId="{9ACE1A57-5EE7-49FA-A022-F9089A8F360F}" srcOrd="0" destOrd="0" presId="urn:microsoft.com/office/officeart/2005/8/layout/hierarchy3"/>
    <dgm:cxn modelId="{4C29B6A7-0A41-4BB5-8942-CC0D6BA45C14}" type="presParOf" srcId="{9ACE1A57-5EE7-49FA-A022-F9089A8F360F}" destId="{DF5C65E1-35C5-4767-AC27-7E92A3723A01}" srcOrd="0" destOrd="0" presId="urn:microsoft.com/office/officeart/2005/8/layout/hierarchy3"/>
    <dgm:cxn modelId="{2993A42F-B6CE-4175-9F3B-4004BFB4F131}" type="presParOf" srcId="{DF5C65E1-35C5-4767-AC27-7E92A3723A01}" destId="{E97CAF6A-4AB1-4F95-AEFB-59F4E002C070}" srcOrd="0" destOrd="0" presId="urn:microsoft.com/office/officeart/2005/8/layout/hierarchy3"/>
    <dgm:cxn modelId="{6A9DCDCC-F09B-47C8-A065-0B71974D3064}" type="presParOf" srcId="{DF5C65E1-35C5-4767-AC27-7E92A3723A01}" destId="{1DB3DCA3-B408-46E9-B9DD-055BABC1AB8B}" srcOrd="1" destOrd="0" presId="urn:microsoft.com/office/officeart/2005/8/layout/hierarchy3"/>
    <dgm:cxn modelId="{3B637C14-61EF-4B53-97E2-B2723A3269B8}" type="presParOf" srcId="{9ACE1A57-5EE7-49FA-A022-F9089A8F360F}" destId="{F41EB426-4D90-4F88-9FF2-534491501AD7}" srcOrd="1" destOrd="0" presId="urn:microsoft.com/office/officeart/2005/8/layout/hierarchy3"/>
    <dgm:cxn modelId="{105673E4-1516-4725-8153-6334A30B5AE9}" type="presParOf" srcId="{588451FA-EAF6-4F71-9021-46A60D8F5610}" destId="{5CCBD16D-4EBC-463D-BD4C-C7F7538D0E21}" srcOrd="1" destOrd="0" presId="urn:microsoft.com/office/officeart/2005/8/layout/hierarchy3"/>
    <dgm:cxn modelId="{95A0A94D-A8D9-419A-A40E-4140AB08557D}" type="presParOf" srcId="{5CCBD16D-4EBC-463D-BD4C-C7F7538D0E21}" destId="{57F619CF-4CAB-45AD-A18F-F91568BCB3E3}" srcOrd="0" destOrd="0" presId="urn:microsoft.com/office/officeart/2005/8/layout/hierarchy3"/>
    <dgm:cxn modelId="{A626847C-E3F5-4E0E-8B4F-62C43628F898}" type="presParOf" srcId="{57F619CF-4CAB-45AD-A18F-F91568BCB3E3}" destId="{960C94B4-D327-4757-93FF-E3CA09DAD32F}" srcOrd="0" destOrd="0" presId="urn:microsoft.com/office/officeart/2005/8/layout/hierarchy3"/>
    <dgm:cxn modelId="{1C1C3192-8949-449E-890B-0AAED77030D0}" type="presParOf" srcId="{57F619CF-4CAB-45AD-A18F-F91568BCB3E3}" destId="{5AB66791-4AC2-4EF0-8BB0-933041A07370}" srcOrd="1" destOrd="0" presId="urn:microsoft.com/office/officeart/2005/8/layout/hierarchy3"/>
    <dgm:cxn modelId="{CD783322-920E-4E58-8AFD-354ADEDC46E9}" type="presParOf" srcId="{5CCBD16D-4EBC-463D-BD4C-C7F7538D0E21}" destId="{9B5F68BD-66B3-449D-BED4-2404909A0AD9}" srcOrd="1" destOrd="0" presId="urn:microsoft.com/office/officeart/2005/8/layout/hierarchy3"/>
    <dgm:cxn modelId="{9B6E25F5-5DD8-42AF-92A5-117006E25199}" type="presParOf" srcId="{588451FA-EAF6-4F71-9021-46A60D8F5610}" destId="{AD64CDD5-2844-4864-A621-B26A47F46E65}" srcOrd="2" destOrd="0" presId="urn:microsoft.com/office/officeart/2005/8/layout/hierarchy3"/>
    <dgm:cxn modelId="{D6FFCE77-12A7-4747-9E74-87EC28AFC5B5}" type="presParOf" srcId="{AD64CDD5-2844-4864-A621-B26A47F46E65}" destId="{C757A710-DE0D-451D-8E4A-5257FA61F404}" srcOrd="0" destOrd="0" presId="urn:microsoft.com/office/officeart/2005/8/layout/hierarchy3"/>
    <dgm:cxn modelId="{58DDBCFE-48C1-45C1-857E-FCCB32537344}" type="presParOf" srcId="{C757A710-DE0D-451D-8E4A-5257FA61F404}" destId="{CEDCBDB8-ECE8-44EE-B3FE-FE85E1128759}" srcOrd="0" destOrd="0" presId="urn:microsoft.com/office/officeart/2005/8/layout/hierarchy3"/>
    <dgm:cxn modelId="{5FDB81CF-A220-4E20-8831-0CD54F189865}" type="presParOf" srcId="{C757A710-DE0D-451D-8E4A-5257FA61F404}" destId="{2E99B4D3-2366-4314-8019-F03AED36F6C1}" srcOrd="1" destOrd="0" presId="urn:microsoft.com/office/officeart/2005/8/layout/hierarchy3"/>
    <dgm:cxn modelId="{7A175626-6CA8-4DCD-99F3-3093048F47A0}" type="presParOf" srcId="{AD64CDD5-2844-4864-A621-B26A47F46E65}" destId="{90673951-0883-4718-A869-C55256F4EB2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D5CB414C-5A7F-434D-8770-ACA2EBE8312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5BB15-DFE4-43D8-8395-3743B6982B65}">
      <dgm:prSet phldrT="[Text]"/>
      <dgm:spPr/>
      <dgm:t>
        <a:bodyPr/>
        <a:lstStyle/>
        <a:p>
          <a:r>
            <a:rPr lang="en-US" dirty="0"/>
            <a:t>A</a:t>
          </a:r>
        </a:p>
        <a:p>
          <a:r>
            <a:rPr lang="en-US" dirty="0"/>
            <a:t>Rome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BD8F63-7349-4C09-963E-91D163CD8B52}" type="parTrans" cxnId="{18BDFDB2-8C56-4AB8-BF5D-0C2F8F264DD3}">
      <dgm:prSet/>
      <dgm:spPr/>
      <dgm:t>
        <a:bodyPr/>
        <a:lstStyle/>
        <a:p>
          <a:endParaRPr lang="en-US"/>
        </a:p>
      </dgm:t>
    </dgm:pt>
    <dgm:pt modelId="{2243D103-3077-41A9-9989-02E5EB776092}" type="sibTrans" cxnId="{18BDFDB2-8C56-4AB8-BF5D-0C2F8F264DD3}">
      <dgm:prSet/>
      <dgm:spPr/>
      <dgm:t>
        <a:bodyPr/>
        <a:lstStyle/>
        <a:p>
          <a:endParaRPr lang="en-US"/>
        </a:p>
      </dgm:t>
    </dgm:pt>
    <dgm:pt modelId="{DE66115E-D0C3-4ADC-A2EE-0BAB736D9124}">
      <dgm:prSet phldrT="[Text]"/>
      <dgm:spPr/>
      <dgm:t>
        <a:bodyPr/>
        <a:lstStyle/>
        <a:p>
          <a:r>
            <a:rPr lang="en-US" dirty="0"/>
            <a:t>B</a:t>
          </a:r>
        </a:p>
        <a:p>
          <a:r>
            <a:rPr lang="en-US" dirty="0"/>
            <a:t>Bucharest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BA5C46A-94BF-4EDE-A99A-3918A544F9CD}" type="parTrans" cxnId="{EF61D82F-8E2B-4B66-BE83-C5F018B7BACA}">
      <dgm:prSet/>
      <dgm:spPr/>
      <dgm:t>
        <a:bodyPr/>
        <a:lstStyle/>
        <a:p>
          <a:endParaRPr lang="en-US"/>
        </a:p>
      </dgm:t>
    </dgm:pt>
    <dgm:pt modelId="{F45613C4-B7B3-4129-BC50-EB014F36D268}" type="sibTrans" cxnId="{EF61D82F-8E2B-4B66-BE83-C5F018B7BACA}">
      <dgm:prSet/>
      <dgm:spPr/>
      <dgm:t>
        <a:bodyPr/>
        <a:lstStyle/>
        <a:p>
          <a:endParaRPr lang="en-US"/>
        </a:p>
      </dgm:t>
    </dgm:pt>
    <dgm:pt modelId="{E4013722-6160-469A-A78D-C4C4ED188245}">
      <dgm:prSet phldrT="[Text]"/>
      <dgm:spPr/>
      <dgm:t>
        <a:bodyPr/>
        <a:lstStyle/>
        <a:p>
          <a:r>
            <a:rPr lang="en-US" dirty="0"/>
            <a:t>C</a:t>
          </a:r>
        </a:p>
        <a:p>
          <a:r>
            <a:rPr lang="en-US" dirty="0"/>
            <a:t>Bergen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C24F2EC-D1BB-4069-9674-82DEDF8E6EBE}" type="parTrans" cxnId="{4A4E3817-3B80-4BCD-9CE6-CECB95DD2AC1}">
      <dgm:prSet/>
      <dgm:spPr/>
      <dgm:t>
        <a:bodyPr/>
        <a:lstStyle/>
        <a:p>
          <a:endParaRPr lang="en-US"/>
        </a:p>
      </dgm:t>
    </dgm:pt>
    <dgm:pt modelId="{CD853DF6-A0FE-4803-A74C-BDFD0E720289}" type="sibTrans" cxnId="{4A4E3817-3B80-4BCD-9CE6-CECB95DD2AC1}">
      <dgm:prSet/>
      <dgm:spPr/>
      <dgm:t>
        <a:bodyPr/>
        <a:lstStyle/>
        <a:p>
          <a:endParaRPr lang="en-US"/>
        </a:p>
      </dgm:t>
    </dgm:pt>
    <dgm:pt modelId="{3A8B792B-887F-40CC-BBF1-43D6B76EDD97}">
      <dgm:prSet phldrT="[Text]"/>
      <dgm:spPr/>
      <dgm:t>
        <a:bodyPr/>
        <a:lstStyle/>
        <a:p>
          <a:r>
            <a:rPr lang="en-US" dirty="0"/>
            <a:t>D</a:t>
          </a:r>
        </a:p>
        <a:p>
          <a:r>
            <a:rPr lang="en-US" dirty="0"/>
            <a:t>Cyprus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72D59FB-792D-4AE0-813E-1390F5392067}" type="parTrans" cxnId="{588BA5D1-8466-4FBF-A0EE-DF36CB6BBBA7}">
      <dgm:prSet/>
      <dgm:spPr/>
      <dgm:t>
        <a:bodyPr/>
        <a:lstStyle/>
        <a:p>
          <a:endParaRPr lang="en-US"/>
        </a:p>
      </dgm:t>
    </dgm:pt>
    <dgm:pt modelId="{84F960EB-64C8-469E-8A94-A88D7F2866E9}" type="sibTrans" cxnId="{588BA5D1-8466-4FBF-A0EE-DF36CB6BBBA7}">
      <dgm:prSet/>
      <dgm:spPr/>
      <dgm:t>
        <a:bodyPr/>
        <a:lstStyle/>
        <a:p>
          <a:endParaRPr lang="en-US"/>
        </a:p>
      </dgm:t>
    </dgm:pt>
    <dgm:pt modelId="{22A6D486-E2FF-4188-A91C-9E81C8FDC3A8}" type="pres">
      <dgm:prSet presAssocID="{D5CB414C-5A7F-434D-8770-ACA2EBE831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64EC92-4D38-4CB1-96A5-CC49D727A1D0}" type="pres">
      <dgm:prSet presAssocID="{A4C5BB15-DFE4-43D8-8395-3743B6982B65}" presName="root" presStyleCnt="0"/>
      <dgm:spPr/>
    </dgm:pt>
    <dgm:pt modelId="{3B0101A8-1DF8-49AA-BE2B-82C6CFD83E9B}" type="pres">
      <dgm:prSet presAssocID="{A4C5BB15-DFE4-43D8-8395-3743B6982B65}" presName="rootComposite" presStyleCnt="0"/>
      <dgm:spPr/>
    </dgm:pt>
    <dgm:pt modelId="{28466BCD-3CF6-4885-B109-1BE71446F0ED}" type="pres">
      <dgm:prSet presAssocID="{A4C5BB15-DFE4-43D8-8395-3743B6982B65}" presName="rootText" presStyleLbl="node1" presStyleIdx="0" presStyleCnt="4"/>
      <dgm:spPr/>
    </dgm:pt>
    <dgm:pt modelId="{E606FDB4-A78E-4E0B-9427-B4F082610FED}" type="pres">
      <dgm:prSet presAssocID="{A4C5BB15-DFE4-43D8-8395-3743B6982B65}" presName="rootConnector" presStyleLbl="node1" presStyleIdx="0" presStyleCnt="4"/>
      <dgm:spPr/>
    </dgm:pt>
    <dgm:pt modelId="{1F527301-F447-48A6-B8E2-8DB686B2278C}" type="pres">
      <dgm:prSet presAssocID="{A4C5BB15-DFE4-43D8-8395-3743B6982B65}" presName="childShape" presStyleCnt="0"/>
      <dgm:spPr/>
    </dgm:pt>
    <dgm:pt modelId="{F9EF3065-7E0A-4CAC-A7B5-8B45F12F1B12}" type="pres">
      <dgm:prSet presAssocID="{DE66115E-D0C3-4ADC-A2EE-0BAB736D9124}" presName="root" presStyleCnt="0"/>
      <dgm:spPr/>
    </dgm:pt>
    <dgm:pt modelId="{0DBE1BB6-CBD1-48E6-96BF-918433912ADD}" type="pres">
      <dgm:prSet presAssocID="{DE66115E-D0C3-4ADC-A2EE-0BAB736D9124}" presName="rootComposite" presStyleCnt="0"/>
      <dgm:spPr/>
    </dgm:pt>
    <dgm:pt modelId="{0847A794-FEEA-4281-8162-9E8F3E731A82}" type="pres">
      <dgm:prSet presAssocID="{DE66115E-D0C3-4ADC-A2EE-0BAB736D9124}" presName="rootText" presStyleLbl="node1" presStyleIdx="1" presStyleCnt="4"/>
      <dgm:spPr/>
    </dgm:pt>
    <dgm:pt modelId="{2A30B080-F632-471F-80BE-3361036E1C19}" type="pres">
      <dgm:prSet presAssocID="{DE66115E-D0C3-4ADC-A2EE-0BAB736D9124}" presName="rootConnector" presStyleLbl="node1" presStyleIdx="1" presStyleCnt="4"/>
      <dgm:spPr/>
    </dgm:pt>
    <dgm:pt modelId="{AEAE7533-37B7-4971-8726-F50371D6D34B}" type="pres">
      <dgm:prSet presAssocID="{DE66115E-D0C3-4ADC-A2EE-0BAB736D9124}" presName="childShape" presStyleCnt="0"/>
      <dgm:spPr/>
    </dgm:pt>
    <dgm:pt modelId="{EE41AD19-F7AA-4BE3-8B37-716C5CF78BF4}" type="pres">
      <dgm:prSet presAssocID="{E4013722-6160-469A-A78D-C4C4ED188245}" presName="root" presStyleCnt="0"/>
      <dgm:spPr/>
    </dgm:pt>
    <dgm:pt modelId="{44338CDB-6245-448A-871A-42FDD701A528}" type="pres">
      <dgm:prSet presAssocID="{E4013722-6160-469A-A78D-C4C4ED188245}" presName="rootComposite" presStyleCnt="0"/>
      <dgm:spPr/>
    </dgm:pt>
    <dgm:pt modelId="{ED4DE134-AF17-4933-BF57-208C66D90D79}" type="pres">
      <dgm:prSet presAssocID="{E4013722-6160-469A-A78D-C4C4ED188245}" presName="rootText" presStyleLbl="node1" presStyleIdx="2" presStyleCnt="4" custLinFactNeighborX="1316" custLinFactNeighborY="878"/>
      <dgm:spPr/>
    </dgm:pt>
    <dgm:pt modelId="{7A0EA7F8-D758-4C5F-9046-E870C86D109D}" type="pres">
      <dgm:prSet presAssocID="{E4013722-6160-469A-A78D-C4C4ED188245}" presName="rootConnector" presStyleLbl="node1" presStyleIdx="2" presStyleCnt="4"/>
      <dgm:spPr/>
    </dgm:pt>
    <dgm:pt modelId="{E3A711C3-1B22-4747-8841-0C566B612C29}" type="pres">
      <dgm:prSet presAssocID="{E4013722-6160-469A-A78D-C4C4ED188245}" presName="childShape" presStyleCnt="0"/>
      <dgm:spPr/>
    </dgm:pt>
    <dgm:pt modelId="{A3287DE5-4BD0-466B-9D59-E81DC30296E4}" type="pres">
      <dgm:prSet presAssocID="{3A8B792B-887F-40CC-BBF1-43D6B76EDD97}" presName="root" presStyleCnt="0"/>
      <dgm:spPr/>
    </dgm:pt>
    <dgm:pt modelId="{948EB84B-56C4-40AC-9086-7E06CAC43197}" type="pres">
      <dgm:prSet presAssocID="{3A8B792B-887F-40CC-BBF1-43D6B76EDD97}" presName="rootComposite" presStyleCnt="0"/>
      <dgm:spPr/>
    </dgm:pt>
    <dgm:pt modelId="{9D26D6BD-F22F-4DBE-BCD5-2A5C6EE8128C}" type="pres">
      <dgm:prSet presAssocID="{3A8B792B-887F-40CC-BBF1-43D6B76EDD97}" presName="rootText" presStyleLbl="node1" presStyleIdx="3" presStyleCnt="4"/>
      <dgm:spPr/>
    </dgm:pt>
    <dgm:pt modelId="{26FDE2B8-EC9F-4264-9D47-7D425891EC37}" type="pres">
      <dgm:prSet presAssocID="{3A8B792B-887F-40CC-BBF1-43D6B76EDD97}" presName="rootConnector" presStyleLbl="node1" presStyleIdx="3" presStyleCnt="4"/>
      <dgm:spPr/>
    </dgm:pt>
    <dgm:pt modelId="{2ADB83D6-8D31-4DD8-B5E3-BB0D0AC43119}" type="pres">
      <dgm:prSet presAssocID="{3A8B792B-887F-40CC-BBF1-43D6B76EDD97}" presName="childShape" presStyleCnt="0"/>
      <dgm:spPr/>
    </dgm:pt>
  </dgm:ptLst>
  <dgm:cxnLst>
    <dgm:cxn modelId="{4A4E3817-3B80-4BCD-9CE6-CECB95DD2AC1}" srcId="{D5CB414C-5A7F-434D-8770-ACA2EBE83120}" destId="{E4013722-6160-469A-A78D-C4C4ED188245}" srcOrd="2" destOrd="0" parTransId="{5C24F2EC-D1BB-4069-9674-82DEDF8E6EBE}" sibTransId="{CD853DF6-A0FE-4803-A74C-BDFD0E720289}"/>
    <dgm:cxn modelId="{EF61D82F-8E2B-4B66-BE83-C5F018B7BACA}" srcId="{D5CB414C-5A7F-434D-8770-ACA2EBE83120}" destId="{DE66115E-D0C3-4ADC-A2EE-0BAB736D9124}" srcOrd="1" destOrd="0" parTransId="{DBA5C46A-94BF-4EDE-A99A-3918A544F9CD}" sibTransId="{F45613C4-B7B3-4129-BC50-EB014F36D268}"/>
    <dgm:cxn modelId="{0C0BAC67-8866-4CF4-A7DA-F214FECAC6A2}" type="presOf" srcId="{A4C5BB15-DFE4-43D8-8395-3743B6982B65}" destId="{28466BCD-3CF6-4885-B109-1BE71446F0ED}" srcOrd="0" destOrd="0" presId="urn:microsoft.com/office/officeart/2005/8/layout/hierarchy3"/>
    <dgm:cxn modelId="{7019BF4C-9DA1-4994-9E01-602F08F130C1}" type="presOf" srcId="{DE66115E-D0C3-4ADC-A2EE-0BAB736D9124}" destId="{2A30B080-F632-471F-80BE-3361036E1C19}" srcOrd="1" destOrd="0" presId="urn:microsoft.com/office/officeart/2005/8/layout/hierarchy3"/>
    <dgm:cxn modelId="{068A7E7C-D760-4C36-A119-68B2C55C1F87}" type="presOf" srcId="{D5CB414C-5A7F-434D-8770-ACA2EBE83120}" destId="{22A6D486-E2FF-4188-A91C-9E81C8FDC3A8}" srcOrd="0" destOrd="0" presId="urn:microsoft.com/office/officeart/2005/8/layout/hierarchy3"/>
    <dgm:cxn modelId="{5D6EBB9E-4BC3-4DD0-9FC9-9A97335FE1C3}" type="presOf" srcId="{E4013722-6160-469A-A78D-C4C4ED188245}" destId="{7A0EA7F8-D758-4C5F-9046-E870C86D109D}" srcOrd="1" destOrd="0" presId="urn:microsoft.com/office/officeart/2005/8/layout/hierarchy3"/>
    <dgm:cxn modelId="{18BDFDB2-8C56-4AB8-BF5D-0C2F8F264DD3}" srcId="{D5CB414C-5A7F-434D-8770-ACA2EBE83120}" destId="{A4C5BB15-DFE4-43D8-8395-3743B6982B65}" srcOrd="0" destOrd="0" parTransId="{8BBD8F63-7349-4C09-963E-91D163CD8B52}" sibTransId="{2243D103-3077-41A9-9989-02E5EB776092}"/>
    <dgm:cxn modelId="{86CED0B7-5F45-4ACF-B896-9650882A5B96}" type="presOf" srcId="{A4C5BB15-DFE4-43D8-8395-3743B6982B65}" destId="{E606FDB4-A78E-4E0B-9427-B4F082610FED}" srcOrd="1" destOrd="0" presId="urn:microsoft.com/office/officeart/2005/8/layout/hierarchy3"/>
    <dgm:cxn modelId="{588BA5D1-8466-4FBF-A0EE-DF36CB6BBBA7}" srcId="{D5CB414C-5A7F-434D-8770-ACA2EBE83120}" destId="{3A8B792B-887F-40CC-BBF1-43D6B76EDD97}" srcOrd="3" destOrd="0" parTransId="{472D59FB-792D-4AE0-813E-1390F5392067}" sibTransId="{84F960EB-64C8-469E-8A94-A88D7F2866E9}"/>
    <dgm:cxn modelId="{07A3B1E6-6DC4-4B8B-8F74-8BF93662B1CB}" type="presOf" srcId="{DE66115E-D0C3-4ADC-A2EE-0BAB736D9124}" destId="{0847A794-FEEA-4281-8162-9E8F3E731A82}" srcOrd="0" destOrd="0" presId="urn:microsoft.com/office/officeart/2005/8/layout/hierarchy3"/>
    <dgm:cxn modelId="{5C439EF9-D1B9-465F-AF41-98B0934758CD}" type="presOf" srcId="{3A8B792B-887F-40CC-BBF1-43D6B76EDD97}" destId="{26FDE2B8-EC9F-4264-9D47-7D425891EC37}" srcOrd="1" destOrd="0" presId="urn:microsoft.com/office/officeart/2005/8/layout/hierarchy3"/>
    <dgm:cxn modelId="{09F509FC-2EDD-490A-97A7-4F9D315FD439}" type="presOf" srcId="{E4013722-6160-469A-A78D-C4C4ED188245}" destId="{ED4DE134-AF17-4933-BF57-208C66D90D79}" srcOrd="0" destOrd="0" presId="urn:microsoft.com/office/officeart/2005/8/layout/hierarchy3"/>
    <dgm:cxn modelId="{F0C399FC-EED2-4F6F-96B2-F69836120383}" type="presOf" srcId="{3A8B792B-887F-40CC-BBF1-43D6B76EDD97}" destId="{9D26D6BD-F22F-4DBE-BCD5-2A5C6EE8128C}" srcOrd="0" destOrd="0" presId="urn:microsoft.com/office/officeart/2005/8/layout/hierarchy3"/>
    <dgm:cxn modelId="{2DB4053C-6B96-4A4A-A06B-99BC2C315020}" type="presParOf" srcId="{22A6D486-E2FF-4188-A91C-9E81C8FDC3A8}" destId="{B864EC92-4D38-4CB1-96A5-CC49D727A1D0}" srcOrd="0" destOrd="0" presId="urn:microsoft.com/office/officeart/2005/8/layout/hierarchy3"/>
    <dgm:cxn modelId="{C150BD3F-250B-46AE-9836-2C113B024802}" type="presParOf" srcId="{B864EC92-4D38-4CB1-96A5-CC49D727A1D0}" destId="{3B0101A8-1DF8-49AA-BE2B-82C6CFD83E9B}" srcOrd="0" destOrd="0" presId="urn:microsoft.com/office/officeart/2005/8/layout/hierarchy3"/>
    <dgm:cxn modelId="{FC01D8CB-0F1B-47A1-B95F-49E92C564AE0}" type="presParOf" srcId="{3B0101A8-1DF8-49AA-BE2B-82C6CFD83E9B}" destId="{28466BCD-3CF6-4885-B109-1BE71446F0ED}" srcOrd="0" destOrd="0" presId="urn:microsoft.com/office/officeart/2005/8/layout/hierarchy3"/>
    <dgm:cxn modelId="{92EBC5B9-C3FE-4EC2-BAA9-32BC32F0CFF1}" type="presParOf" srcId="{3B0101A8-1DF8-49AA-BE2B-82C6CFD83E9B}" destId="{E606FDB4-A78E-4E0B-9427-B4F082610FED}" srcOrd="1" destOrd="0" presId="urn:microsoft.com/office/officeart/2005/8/layout/hierarchy3"/>
    <dgm:cxn modelId="{71A1869E-8369-49E5-97B7-B699DED7BC20}" type="presParOf" srcId="{B864EC92-4D38-4CB1-96A5-CC49D727A1D0}" destId="{1F527301-F447-48A6-B8E2-8DB686B2278C}" srcOrd="1" destOrd="0" presId="urn:microsoft.com/office/officeart/2005/8/layout/hierarchy3"/>
    <dgm:cxn modelId="{42DDF82A-7545-4642-BA7B-10B8F45A145F}" type="presParOf" srcId="{22A6D486-E2FF-4188-A91C-9E81C8FDC3A8}" destId="{F9EF3065-7E0A-4CAC-A7B5-8B45F12F1B12}" srcOrd="1" destOrd="0" presId="urn:microsoft.com/office/officeart/2005/8/layout/hierarchy3"/>
    <dgm:cxn modelId="{215B54E6-93B8-4B58-9F6A-7C7D1209495D}" type="presParOf" srcId="{F9EF3065-7E0A-4CAC-A7B5-8B45F12F1B12}" destId="{0DBE1BB6-CBD1-48E6-96BF-918433912ADD}" srcOrd="0" destOrd="0" presId="urn:microsoft.com/office/officeart/2005/8/layout/hierarchy3"/>
    <dgm:cxn modelId="{1F62B5CE-51D6-4F89-93BB-927EEFD9BD29}" type="presParOf" srcId="{0DBE1BB6-CBD1-48E6-96BF-918433912ADD}" destId="{0847A794-FEEA-4281-8162-9E8F3E731A82}" srcOrd="0" destOrd="0" presId="urn:microsoft.com/office/officeart/2005/8/layout/hierarchy3"/>
    <dgm:cxn modelId="{0455BB8A-748B-4A9D-B836-ECC36BE435F9}" type="presParOf" srcId="{0DBE1BB6-CBD1-48E6-96BF-918433912ADD}" destId="{2A30B080-F632-471F-80BE-3361036E1C19}" srcOrd="1" destOrd="0" presId="urn:microsoft.com/office/officeart/2005/8/layout/hierarchy3"/>
    <dgm:cxn modelId="{D57AF083-D124-4D49-9C59-92A31FABF67C}" type="presParOf" srcId="{F9EF3065-7E0A-4CAC-A7B5-8B45F12F1B12}" destId="{AEAE7533-37B7-4971-8726-F50371D6D34B}" srcOrd="1" destOrd="0" presId="urn:microsoft.com/office/officeart/2005/8/layout/hierarchy3"/>
    <dgm:cxn modelId="{F3514111-05D9-4406-8C76-1A4B1ECBC8D0}" type="presParOf" srcId="{22A6D486-E2FF-4188-A91C-9E81C8FDC3A8}" destId="{EE41AD19-F7AA-4BE3-8B37-716C5CF78BF4}" srcOrd="2" destOrd="0" presId="urn:microsoft.com/office/officeart/2005/8/layout/hierarchy3"/>
    <dgm:cxn modelId="{451B583A-425A-41BE-A893-9276DB5A6C0B}" type="presParOf" srcId="{EE41AD19-F7AA-4BE3-8B37-716C5CF78BF4}" destId="{44338CDB-6245-448A-871A-42FDD701A528}" srcOrd="0" destOrd="0" presId="urn:microsoft.com/office/officeart/2005/8/layout/hierarchy3"/>
    <dgm:cxn modelId="{BB38C0FF-676C-426A-9FB1-91D7A9B90B81}" type="presParOf" srcId="{44338CDB-6245-448A-871A-42FDD701A528}" destId="{ED4DE134-AF17-4933-BF57-208C66D90D79}" srcOrd="0" destOrd="0" presId="urn:microsoft.com/office/officeart/2005/8/layout/hierarchy3"/>
    <dgm:cxn modelId="{90F3071A-13FC-4474-8B2D-6B88A4739E14}" type="presParOf" srcId="{44338CDB-6245-448A-871A-42FDD701A528}" destId="{7A0EA7F8-D758-4C5F-9046-E870C86D109D}" srcOrd="1" destOrd="0" presId="urn:microsoft.com/office/officeart/2005/8/layout/hierarchy3"/>
    <dgm:cxn modelId="{EA736374-7E1B-475D-897C-2E627F992490}" type="presParOf" srcId="{EE41AD19-F7AA-4BE3-8B37-716C5CF78BF4}" destId="{E3A711C3-1B22-4747-8841-0C566B612C29}" srcOrd="1" destOrd="0" presId="urn:microsoft.com/office/officeart/2005/8/layout/hierarchy3"/>
    <dgm:cxn modelId="{C41F516D-4776-415C-B70C-D3208AC587EB}" type="presParOf" srcId="{22A6D486-E2FF-4188-A91C-9E81C8FDC3A8}" destId="{A3287DE5-4BD0-466B-9D59-E81DC30296E4}" srcOrd="3" destOrd="0" presId="urn:microsoft.com/office/officeart/2005/8/layout/hierarchy3"/>
    <dgm:cxn modelId="{0D3E63E1-45DF-489F-99E6-AE65ADB4A2EE}" type="presParOf" srcId="{A3287DE5-4BD0-466B-9D59-E81DC30296E4}" destId="{948EB84B-56C4-40AC-9086-7E06CAC43197}" srcOrd="0" destOrd="0" presId="urn:microsoft.com/office/officeart/2005/8/layout/hierarchy3"/>
    <dgm:cxn modelId="{67EFB15C-4F4A-4605-AEDD-ADDDD49D3717}" type="presParOf" srcId="{948EB84B-56C4-40AC-9086-7E06CAC43197}" destId="{9D26D6BD-F22F-4DBE-BCD5-2A5C6EE8128C}" srcOrd="0" destOrd="0" presId="urn:microsoft.com/office/officeart/2005/8/layout/hierarchy3"/>
    <dgm:cxn modelId="{8A965F18-A5BE-44AD-815D-EB9C1F3709ED}" type="presParOf" srcId="{948EB84B-56C4-40AC-9086-7E06CAC43197}" destId="{26FDE2B8-EC9F-4264-9D47-7D425891EC37}" srcOrd="1" destOrd="0" presId="urn:microsoft.com/office/officeart/2005/8/layout/hierarchy3"/>
    <dgm:cxn modelId="{24909557-A9BB-494D-A3FB-7DAAC1122773}" type="presParOf" srcId="{A3287DE5-4BD0-466B-9D59-E81DC30296E4}" destId="{2ADB83D6-8D31-4DD8-B5E3-BB0D0AC431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887B64A-F701-4C19-B24B-AA95BBD3ED2D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E185544-7E77-4539-8380-428A14D2492A}" type="pres">
      <dgm:prSet presAssocID="{F887B64A-F701-4C19-B24B-AA95BBD3ED2D}" presName="diagram" presStyleCnt="0">
        <dgm:presLayoutVars>
          <dgm:dir/>
          <dgm:resizeHandles val="exact"/>
        </dgm:presLayoutVars>
      </dgm:prSet>
      <dgm:spPr/>
    </dgm:pt>
  </dgm:ptLst>
  <dgm:cxnLst>
    <dgm:cxn modelId="{443850BD-6EAD-4D11-8F0D-4F7ED83F18A1}" type="presOf" srcId="{F887B64A-F701-4C19-B24B-AA95BBD3ED2D}" destId="{AE185544-7E77-4539-8380-428A14D2492A}" srcOrd="0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5CB414C-5A7F-434D-8770-ACA2EBE8312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5BB15-DFE4-43D8-8395-3743B6982B65}">
      <dgm:prSet phldrT="[Text]"/>
      <dgm:spPr/>
      <dgm:t>
        <a:bodyPr/>
        <a:lstStyle/>
        <a:p>
          <a:r>
            <a:rPr lang="en-US" dirty="0"/>
            <a:t>A</a:t>
          </a:r>
        </a:p>
        <a:p>
          <a:r>
            <a:rPr lang="en-US" dirty="0"/>
            <a:t>Auditor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BD8F63-7349-4C09-963E-91D163CD8B52}" type="parTrans" cxnId="{18BDFDB2-8C56-4AB8-BF5D-0C2F8F264DD3}">
      <dgm:prSet/>
      <dgm:spPr/>
      <dgm:t>
        <a:bodyPr/>
        <a:lstStyle/>
        <a:p>
          <a:endParaRPr lang="en-US"/>
        </a:p>
      </dgm:t>
    </dgm:pt>
    <dgm:pt modelId="{2243D103-3077-41A9-9989-02E5EB776092}" type="sibTrans" cxnId="{18BDFDB2-8C56-4AB8-BF5D-0C2F8F264DD3}">
      <dgm:prSet/>
      <dgm:spPr/>
      <dgm:t>
        <a:bodyPr/>
        <a:lstStyle/>
        <a:p>
          <a:endParaRPr lang="en-US"/>
        </a:p>
      </dgm:t>
    </dgm:pt>
    <dgm:pt modelId="{DE66115E-D0C3-4ADC-A2EE-0BAB736D9124}">
      <dgm:prSet phldrT="[Text]"/>
      <dgm:spPr/>
      <dgm:t>
        <a:bodyPr/>
        <a:lstStyle/>
        <a:p>
          <a:r>
            <a:rPr lang="en-US" dirty="0"/>
            <a:t>B</a:t>
          </a:r>
        </a:p>
        <a:p>
          <a:r>
            <a:rPr lang="en-US" dirty="0"/>
            <a:t>Statutory forms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BA5C46A-94BF-4EDE-A99A-3918A544F9CD}" type="parTrans" cxnId="{EF61D82F-8E2B-4B66-BE83-C5F018B7BACA}">
      <dgm:prSet/>
      <dgm:spPr/>
      <dgm:t>
        <a:bodyPr/>
        <a:lstStyle/>
        <a:p>
          <a:endParaRPr lang="en-US"/>
        </a:p>
      </dgm:t>
    </dgm:pt>
    <dgm:pt modelId="{F45613C4-B7B3-4129-BC50-EB014F36D268}" type="sibTrans" cxnId="{EF61D82F-8E2B-4B66-BE83-C5F018B7BACA}">
      <dgm:prSet/>
      <dgm:spPr/>
      <dgm:t>
        <a:bodyPr/>
        <a:lstStyle/>
        <a:p>
          <a:endParaRPr lang="en-US"/>
        </a:p>
      </dgm:t>
    </dgm:pt>
    <dgm:pt modelId="{E4013722-6160-469A-A78D-C4C4ED188245}">
      <dgm:prSet phldrT="[Text]"/>
      <dgm:spPr/>
      <dgm:t>
        <a:bodyPr/>
        <a:lstStyle/>
        <a:p>
          <a:r>
            <a:rPr lang="en-US" dirty="0"/>
            <a:t>C</a:t>
          </a:r>
        </a:p>
        <a:p>
          <a:r>
            <a:rPr lang="en-US" dirty="0"/>
            <a:t>Tools and techniques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C24F2EC-D1BB-4069-9674-82DEDF8E6EBE}" type="parTrans" cxnId="{4A4E3817-3B80-4BCD-9CE6-CECB95DD2AC1}">
      <dgm:prSet/>
      <dgm:spPr/>
      <dgm:t>
        <a:bodyPr/>
        <a:lstStyle/>
        <a:p>
          <a:endParaRPr lang="en-US"/>
        </a:p>
      </dgm:t>
    </dgm:pt>
    <dgm:pt modelId="{CD853DF6-A0FE-4803-A74C-BDFD0E720289}" type="sibTrans" cxnId="{4A4E3817-3B80-4BCD-9CE6-CECB95DD2AC1}">
      <dgm:prSet/>
      <dgm:spPr/>
      <dgm:t>
        <a:bodyPr/>
        <a:lstStyle/>
        <a:p>
          <a:endParaRPr lang="en-US"/>
        </a:p>
      </dgm:t>
    </dgm:pt>
    <dgm:pt modelId="{22A6D486-E2FF-4188-A91C-9E81C8FDC3A8}" type="pres">
      <dgm:prSet presAssocID="{D5CB414C-5A7F-434D-8770-ACA2EBE831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64EC92-4D38-4CB1-96A5-CC49D727A1D0}" type="pres">
      <dgm:prSet presAssocID="{A4C5BB15-DFE4-43D8-8395-3743B6982B65}" presName="root" presStyleCnt="0"/>
      <dgm:spPr/>
    </dgm:pt>
    <dgm:pt modelId="{3B0101A8-1DF8-49AA-BE2B-82C6CFD83E9B}" type="pres">
      <dgm:prSet presAssocID="{A4C5BB15-DFE4-43D8-8395-3743B6982B65}" presName="rootComposite" presStyleCnt="0"/>
      <dgm:spPr/>
    </dgm:pt>
    <dgm:pt modelId="{28466BCD-3CF6-4885-B109-1BE71446F0ED}" type="pres">
      <dgm:prSet presAssocID="{A4C5BB15-DFE4-43D8-8395-3743B6982B65}" presName="rootText" presStyleLbl="node1" presStyleIdx="0" presStyleCnt="3"/>
      <dgm:spPr/>
    </dgm:pt>
    <dgm:pt modelId="{E606FDB4-A78E-4E0B-9427-B4F082610FED}" type="pres">
      <dgm:prSet presAssocID="{A4C5BB15-DFE4-43D8-8395-3743B6982B65}" presName="rootConnector" presStyleLbl="node1" presStyleIdx="0" presStyleCnt="3"/>
      <dgm:spPr/>
    </dgm:pt>
    <dgm:pt modelId="{1F527301-F447-48A6-B8E2-8DB686B2278C}" type="pres">
      <dgm:prSet presAssocID="{A4C5BB15-DFE4-43D8-8395-3743B6982B65}" presName="childShape" presStyleCnt="0"/>
      <dgm:spPr/>
    </dgm:pt>
    <dgm:pt modelId="{F9EF3065-7E0A-4CAC-A7B5-8B45F12F1B12}" type="pres">
      <dgm:prSet presAssocID="{DE66115E-D0C3-4ADC-A2EE-0BAB736D9124}" presName="root" presStyleCnt="0"/>
      <dgm:spPr/>
    </dgm:pt>
    <dgm:pt modelId="{0DBE1BB6-CBD1-48E6-96BF-918433912ADD}" type="pres">
      <dgm:prSet presAssocID="{DE66115E-D0C3-4ADC-A2EE-0BAB736D9124}" presName="rootComposite" presStyleCnt="0"/>
      <dgm:spPr/>
    </dgm:pt>
    <dgm:pt modelId="{0847A794-FEEA-4281-8162-9E8F3E731A82}" type="pres">
      <dgm:prSet presAssocID="{DE66115E-D0C3-4ADC-A2EE-0BAB736D9124}" presName="rootText" presStyleLbl="node1" presStyleIdx="1" presStyleCnt="3"/>
      <dgm:spPr/>
    </dgm:pt>
    <dgm:pt modelId="{2A30B080-F632-471F-80BE-3361036E1C19}" type="pres">
      <dgm:prSet presAssocID="{DE66115E-D0C3-4ADC-A2EE-0BAB736D9124}" presName="rootConnector" presStyleLbl="node1" presStyleIdx="1" presStyleCnt="3"/>
      <dgm:spPr/>
    </dgm:pt>
    <dgm:pt modelId="{AEAE7533-37B7-4971-8726-F50371D6D34B}" type="pres">
      <dgm:prSet presAssocID="{DE66115E-D0C3-4ADC-A2EE-0BAB736D9124}" presName="childShape" presStyleCnt="0"/>
      <dgm:spPr/>
    </dgm:pt>
    <dgm:pt modelId="{EE41AD19-F7AA-4BE3-8B37-716C5CF78BF4}" type="pres">
      <dgm:prSet presAssocID="{E4013722-6160-469A-A78D-C4C4ED188245}" presName="root" presStyleCnt="0"/>
      <dgm:spPr/>
    </dgm:pt>
    <dgm:pt modelId="{44338CDB-6245-448A-871A-42FDD701A528}" type="pres">
      <dgm:prSet presAssocID="{E4013722-6160-469A-A78D-C4C4ED188245}" presName="rootComposite" presStyleCnt="0"/>
      <dgm:spPr/>
    </dgm:pt>
    <dgm:pt modelId="{ED4DE134-AF17-4933-BF57-208C66D90D79}" type="pres">
      <dgm:prSet presAssocID="{E4013722-6160-469A-A78D-C4C4ED188245}" presName="rootText" presStyleLbl="node1" presStyleIdx="2" presStyleCnt="3"/>
      <dgm:spPr/>
    </dgm:pt>
    <dgm:pt modelId="{7A0EA7F8-D758-4C5F-9046-E870C86D109D}" type="pres">
      <dgm:prSet presAssocID="{E4013722-6160-469A-A78D-C4C4ED188245}" presName="rootConnector" presStyleLbl="node1" presStyleIdx="2" presStyleCnt="3"/>
      <dgm:spPr/>
    </dgm:pt>
    <dgm:pt modelId="{E3A711C3-1B22-4747-8841-0C566B612C29}" type="pres">
      <dgm:prSet presAssocID="{E4013722-6160-469A-A78D-C4C4ED188245}" presName="childShape" presStyleCnt="0"/>
      <dgm:spPr/>
    </dgm:pt>
  </dgm:ptLst>
  <dgm:cxnLst>
    <dgm:cxn modelId="{4A4E3817-3B80-4BCD-9CE6-CECB95DD2AC1}" srcId="{D5CB414C-5A7F-434D-8770-ACA2EBE83120}" destId="{E4013722-6160-469A-A78D-C4C4ED188245}" srcOrd="2" destOrd="0" parTransId="{5C24F2EC-D1BB-4069-9674-82DEDF8E6EBE}" sibTransId="{CD853DF6-A0FE-4803-A74C-BDFD0E720289}"/>
    <dgm:cxn modelId="{EF61D82F-8E2B-4B66-BE83-C5F018B7BACA}" srcId="{D5CB414C-5A7F-434D-8770-ACA2EBE83120}" destId="{DE66115E-D0C3-4ADC-A2EE-0BAB736D9124}" srcOrd="1" destOrd="0" parTransId="{DBA5C46A-94BF-4EDE-A99A-3918A544F9CD}" sibTransId="{F45613C4-B7B3-4129-BC50-EB014F36D268}"/>
    <dgm:cxn modelId="{0C0BAC67-8866-4CF4-A7DA-F214FECAC6A2}" type="presOf" srcId="{A4C5BB15-DFE4-43D8-8395-3743B6982B65}" destId="{28466BCD-3CF6-4885-B109-1BE71446F0ED}" srcOrd="0" destOrd="0" presId="urn:microsoft.com/office/officeart/2005/8/layout/hierarchy3"/>
    <dgm:cxn modelId="{7019BF4C-9DA1-4994-9E01-602F08F130C1}" type="presOf" srcId="{DE66115E-D0C3-4ADC-A2EE-0BAB736D9124}" destId="{2A30B080-F632-471F-80BE-3361036E1C19}" srcOrd="1" destOrd="0" presId="urn:microsoft.com/office/officeart/2005/8/layout/hierarchy3"/>
    <dgm:cxn modelId="{068A7E7C-D760-4C36-A119-68B2C55C1F87}" type="presOf" srcId="{D5CB414C-5A7F-434D-8770-ACA2EBE83120}" destId="{22A6D486-E2FF-4188-A91C-9E81C8FDC3A8}" srcOrd="0" destOrd="0" presId="urn:microsoft.com/office/officeart/2005/8/layout/hierarchy3"/>
    <dgm:cxn modelId="{5D6EBB9E-4BC3-4DD0-9FC9-9A97335FE1C3}" type="presOf" srcId="{E4013722-6160-469A-A78D-C4C4ED188245}" destId="{7A0EA7F8-D758-4C5F-9046-E870C86D109D}" srcOrd="1" destOrd="0" presId="urn:microsoft.com/office/officeart/2005/8/layout/hierarchy3"/>
    <dgm:cxn modelId="{18BDFDB2-8C56-4AB8-BF5D-0C2F8F264DD3}" srcId="{D5CB414C-5A7F-434D-8770-ACA2EBE83120}" destId="{A4C5BB15-DFE4-43D8-8395-3743B6982B65}" srcOrd="0" destOrd="0" parTransId="{8BBD8F63-7349-4C09-963E-91D163CD8B52}" sibTransId="{2243D103-3077-41A9-9989-02E5EB776092}"/>
    <dgm:cxn modelId="{86CED0B7-5F45-4ACF-B896-9650882A5B96}" type="presOf" srcId="{A4C5BB15-DFE4-43D8-8395-3743B6982B65}" destId="{E606FDB4-A78E-4E0B-9427-B4F082610FED}" srcOrd="1" destOrd="0" presId="urn:microsoft.com/office/officeart/2005/8/layout/hierarchy3"/>
    <dgm:cxn modelId="{07A3B1E6-6DC4-4B8B-8F74-8BF93662B1CB}" type="presOf" srcId="{DE66115E-D0C3-4ADC-A2EE-0BAB736D9124}" destId="{0847A794-FEEA-4281-8162-9E8F3E731A82}" srcOrd="0" destOrd="0" presId="urn:microsoft.com/office/officeart/2005/8/layout/hierarchy3"/>
    <dgm:cxn modelId="{09F509FC-2EDD-490A-97A7-4F9D315FD439}" type="presOf" srcId="{E4013722-6160-469A-A78D-C4C4ED188245}" destId="{ED4DE134-AF17-4933-BF57-208C66D90D79}" srcOrd="0" destOrd="0" presId="urn:microsoft.com/office/officeart/2005/8/layout/hierarchy3"/>
    <dgm:cxn modelId="{2DB4053C-6B96-4A4A-A06B-99BC2C315020}" type="presParOf" srcId="{22A6D486-E2FF-4188-A91C-9E81C8FDC3A8}" destId="{B864EC92-4D38-4CB1-96A5-CC49D727A1D0}" srcOrd="0" destOrd="0" presId="urn:microsoft.com/office/officeart/2005/8/layout/hierarchy3"/>
    <dgm:cxn modelId="{C150BD3F-250B-46AE-9836-2C113B024802}" type="presParOf" srcId="{B864EC92-4D38-4CB1-96A5-CC49D727A1D0}" destId="{3B0101A8-1DF8-49AA-BE2B-82C6CFD83E9B}" srcOrd="0" destOrd="0" presId="urn:microsoft.com/office/officeart/2005/8/layout/hierarchy3"/>
    <dgm:cxn modelId="{FC01D8CB-0F1B-47A1-B95F-49E92C564AE0}" type="presParOf" srcId="{3B0101A8-1DF8-49AA-BE2B-82C6CFD83E9B}" destId="{28466BCD-3CF6-4885-B109-1BE71446F0ED}" srcOrd="0" destOrd="0" presId="urn:microsoft.com/office/officeart/2005/8/layout/hierarchy3"/>
    <dgm:cxn modelId="{92EBC5B9-C3FE-4EC2-BAA9-32BC32F0CFF1}" type="presParOf" srcId="{3B0101A8-1DF8-49AA-BE2B-82C6CFD83E9B}" destId="{E606FDB4-A78E-4E0B-9427-B4F082610FED}" srcOrd="1" destOrd="0" presId="urn:microsoft.com/office/officeart/2005/8/layout/hierarchy3"/>
    <dgm:cxn modelId="{71A1869E-8369-49E5-97B7-B699DED7BC20}" type="presParOf" srcId="{B864EC92-4D38-4CB1-96A5-CC49D727A1D0}" destId="{1F527301-F447-48A6-B8E2-8DB686B2278C}" srcOrd="1" destOrd="0" presId="urn:microsoft.com/office/officeart/2005/8/layout/hierarchy3"/>
    <dgm:cxn modelId="{42DDF82A-7545-4642-BA7B-10B8F45A145F}" type="presParOf" srcId="{22A6D486-E2FF-4188-A91C-9E81C8FDC3A8}" destId="{F9EF3065-7E0A-4CAC-A7B5-8B45F12F1B12}" srcOrd="1" destOrd="0" presId="urn:microsoft.com/office/officeart/2005/8/layout/hierarchy3"/>
    <dgm:cxn modelId="{215B54E6-93B8-4B58-9F6A-7C7D1209495D}" type="presParOf" srcId="{F9EF3065-7E0A-4CAC-A7B5-8B45F12F1B12}" destId="{0DBE1BB6-CBD1-48E6-96BF-918433912ADD}" srcOrd="0" destOrd="0" presId="urn:microsoft.com/office/officeart/2005/8/layout/hierarchy3"/>
    <dgm:cxn modelId="{1F62B5CE-51D6-4F89-93BB-927EEFD9BD29}" type="presParOf" srcId="{0DBE1BB6-CBD1-48E6-96BF-918433912ADD}" destId="{0847A794-FEEA-4281-8162-9E8F3E731A82}" srcOrd="0" destOrd="0" presId="urn:microsoft.com/office/officeart/2005/8/layout/hierarchy3"/>
    <dgm:cxn modelId="{0455BB8A-748B-4A9D-B836-ECC36BE435F9}" type="presParOf" srcId="{0DBE1BB6-CBD1-48E6-96BF-918433912ADD}" destId="{2A30B080-F632-471F-80BE-3361036E1C19}" srcOrd="1" destOrd="0" presId="urn:microsoft.com/office/officeart/2005/8/layout/hierarchy3"/>
    <dgm:cxn modelId="{D57AF083-D124-4D49-9C59-92A31FABF67C}" type="presParOf" srcId="{F9EF3065-7E0A-4CAC-A7B5-8B45F12F1B12}" destId="{AEAE7533-37B7-4971-8726-F50371D6D34B}" srcOrd="1" destOrd="0" presId="urn:microsoft.com/office/officeart/2005/8/layout/hierarchy3"/>
    <dgm:cxn modelId="{F3514111-05D9-4406-8C76-1A4B1ECBC8D0}" type="presParOf" srcId="{22A6D486-E2FF-4188-A91C-9E81C8FDC3A8}" destId="{EE41AD19-F7AA-4BE3-8B37-716C5CF78BF4}" srcOrd="2" destOrd="0" presId="urn:microsoft.com/office/officeart/2005/8/layout/hierarchy3"/>
    <dgm:cxn modelId="{451B583A-425A-41BE-A893-9276DB5A6C0B}" type="presParOf" srcId="{EE41AD19-F7AA-4BE3-8B37-716C5CF78BF4}" destId="{44338CDB-6245-448A-871A-42FDD701A528}" srcOrd="0" destOrd="0" presId="urn:microsoft.com/office/officeart/2005/8/layout/hierarchy3"/>
    <dgm:cxn modelId="{BB38C0FF-676C-426A-9FB1-91D7A9B90B81}" type="presParOf" srcId="{44338CDB-6245-448A-871A-42FDD701A528}" destId="{ED4DE134-AF17-4933-BF57-208C66D90D79}" srcOrd="0" destOrd="0" presId="urn:microsoft.com/office/officeart/2005/8/layout/hierarchy3"/>
    <dgm:cxn modelId="{90F3071A-13FC-4474-8B2D-6B88A4739E14}" type="presParOf" srcId="{44338CDB-6245-448A-871A-42FDD701A528}" destId="{7A0EA7F8-D758-4C5F-9046-E870C86D109D}" srcOrd="1" destOrd="0" presId="urn:microsoft.com/office/officeart/2005/8/layout/hierarchy3"/>
    <dgm:cxn modelId="{EA736374-7E1B-475D-897C-2E627F992490}" type="presParOf" srcId="{EE41AD19-F7AA-4BE3-8B37-716C5CF78BF4}" destId="{E3A711C3-1B22-4747-8841-0C566B612C2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5CB414C-5A7F-434D-8770-ACA2EBE8312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5BB15-DFE4-43D8-8395-3743B6982B65}">
      <dgm:prSet phldrT="[Text]"/>
      <dgm:spPr/>
      <dgm:t>
        <a:bodyPr/>
        <a:lstStyle/>
        <a:p>
          <a:r>
            <a:rPr lang="en-US" dirty="0"/>
            <a:t>A</a:t>
          </a:r>
        </a:p>
        <a:p>
          <a:r>
            <a:rPr lang="en-US" dirty="0"/>
            <a:t>Shareholders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BD8F63-7349-4C09-963E-91D163CD8B52}" type="parTrans" cxnId="{18BDFDB2-8C56-4AB8-BF5D-0C2F8F264DD3}">
      <dgm:prSet/>
      <dgm:spPr/>
      <dgm:t>
        <a:bodyPr/>
        <a:lstStyle/>
        <a:p>
          <a:endParaRPr lang="en-US"/>
        </a:p>
      </dgm:t>
    </dgm:pt>
    <dgm:pt modelId="{2243D103-3077-41A9-9989-02E5EB776092}" type="sibTrans" cxnId="{18BDFDB2-8C56-4AB8-BF5D-0C2F8F264DD3}">
      <dgm:prSet/>
      <dgm:spPr/>
      <dgm:t>
        <a:bodyPr/>
        <a:lstStyle/>
        <a:p>
          <a:endParaRPr lang="en-US"/>
        </a:p>
      </dgm:t>
    </dgm:pt>
    <dgm:pt modelId="{DE66115E-D0C3-4ADC-A2EE-0BAB736D9124}">
      <dgm:prSet phldrT="[Text]"/>
      <dgm:spPr/>
      <dgm:t>
        <a:bodyPr/>
        <a:lstStyle/>
        <a:p>
          <a:r>
            <a:rPr lang="en-US" dirty="0"/>
            <a:t>B</a:t>
          </a:r>
        </a:p>
        <a:p>
          <a:r>
            <a:rPr lang="en-US" dirty="0"/>
            <a:t>Statutory forms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DBA5C46A-94BF-4EDE-A99A-3918A544F9CD}" type="parTrans" cxnId="{EF61D82F-8E2B-4B66-BE83-C5F018B7BACA}">
      <dgm:prSet/>
      <dgm:spPr/>
      <dgm:t>
        <a:bodyPr/>
        <a:lstStyle/>
        <a:p>
          <a:endParaRPr lang="en-US"/>
        </a:p>
      </dgm:t>
    </dgm:pt>
    <dgm:pt modelId="{F45613C4-B7B3-4129-BC50-EB014F36D268}" type="sibTrans" cxnId="{EF61D82F-8E2B-4B66-BE83-C5F018B7BACA}">
      <dgm:prSet/>
      <dgm:spPr/>
      <dgm:t>
        <a:bodyPr/>
        <a:lstStyle/>
        <a:p>
          <a:endParaRPr lang="en-US"/>
        </a:p>
      </dgm:t>
    </dgm:pt>
    <dgm:pt modelId="{E4013722-6160-469A-A78D-C4C4ED188245}">
      <dgm:prSet phldrT="[Text]"/>
      <dgm:spPr/>
      <dgm:t>
        <a:bodyPr/>
        <a:lstStyle/>
        <a:p>
          <a:r>
            <a:rPr lang="en-US" dirty="0"/>
            <a:t>C</a:t>
          </a:r>
        </a:p>
        <a:p>
          <a:r>
            <a:rPr lang="en-US" dirty="0"/>
            <a:t>Managers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C24F2EC-D1BB-4069-9674-82DEDF8E6EBE}" type="parTrans" cxnId="{4A4E3817-3B80-4BCD-9CE6-CECB95DD2AC1}">
      <dgm:prSet/>
      <dgm:spPr/>
      <dgm:t>
        <a:bodyPr/>
        <a:lstStyle/>
        <a:p>
          <a:endParaRPr lang="en-US"/>
        </a:p>
      </dgm:t>
    </dgm:pt>
    <dgm:pt modelId="{CD853DF6-A0FE-4803-A74C-BDFD0E720289}" type="sibTrans" cxnId="{4A4E3817-3B80-4BCD-9CE6-CECB95DD2AC1}">
      <dgm:prSet/>
      <dgm:spPr/>
      <dgm:t>
        <a:bodyPr/>
        <a:lstStyle/>
        <a:p>
          <a:endParaRPr lang="en-US"/>
        </a:p>
      </dgm:t>
    </dgm:pt>
    <dgm:pt modelId="{3A8B792B-887F-40CC-BBF1-43D6B76EDD97}">
      <dgm:prSet phldrT="[Text]"/>
      <dgm:spPr/>
      <dgm:t>
        <a:bodyPr/>
        <a:lstStyle/>
        <a:p>
          <a:r>
            <a:rPr lang="en-US" dirty="0"/>
            <a:t>D</a:t>
          </a:r>
        </a:p>
        <a:p>
          <a:r>
            <a:rPr lang="en-US" dirty="0"/>
            <a:t>Regulatory agencies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472D59FB-792D-4AE0-813E-1390F5392067}" type="parTrans" cxnId="{588BA5D1-8466-4FBF-A0EE-DF36CB6BBBA7}">
      <dgm:prSet/>
      <dgm:spPr/>
      <dgm:t>
        <a:bodyPr/>
        <a:lstStyle/>
        <a:p>
          <a:endParaRPr lang="en-US"/>
        </a:p>
      </dgm:t>
    </dgm:pt>
    <dgm:pt modelId="{84F960EB-64C8-469E-8A94-A88D7F2866E9}" type="sibTrans" cxnId="{588BA5D1-8466-4FBF-A0EE-DF36CB6BBBA7}">
      <dgm:prSet/>
      <dgm:spPr/>
      <dgm:t>
        <a:bodyPr/>
        <a:lstStyle/>
        <a:p>
          <a:endParaRPr lang="en-US"/>
        </a:p>
      </dgm:t>
    </dgm:pt>
    <dgm:pt modelId="{22A6D486-E2FF-4188-A91C-9E81C8FDC3A8}" type="pres">
      <dgm:prSet presAssocID="{D5CB414C-5A7F-434D-8770-ACA2EBE831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64EC92-4D38-4CB1-96A5-CC49D727A1D0}" type="pres">
      <dgm:prSet presAssocID="{A4C5BB15-DFE4-43D8-8395-3743B6982B65}" presName="root" presStyleCnt="0"/>
      <dgm:spPr/>
    </dgm:pt>
    <dgm:pt modelId="{3B0101A8-1DF8-49AA-BE2B-82C6CFD83E9B}" type="pres">
      <dgm:prSet presAssocID="{A4C5BB15-DFE4-43D8-8395-3743B6982B65}" presName="rootComposite" presStyleCnt="0"/>
      <dgm:spPr/>
    </dgm:pt>
    <dgm:pt modelId="{28466BCD-3CF6-4885-B109-1BE71446F0ED}" type="pres">
      <dgm:prSet presAssocID="{A4C5BB15-DFE4-43D8-8395-3743B6982B65}" presName="rootText" presStyleLbl="node1" presStyleIdx="0" presStyleCnt="4"/>
      <dgm:spPr/>
    </dgm:pt>
    <dgm:pt modelId="{E606FDB4-A78E-4E0B-9427-B4F082610FED}" type="pres">
      <dgm:prSet presAssocID="{A4C5BB15-DFE4-43D8-8395-3743B6982B65}" presName="rootConnector" presStyleLbl="node1" presStyleIdx="0" presStyleCnt="4"/>
      <dgm:spPr/>
    </dgm:pt>
    <dgm:pt modelId="{1F527301-F447-48A6-B8E2-8DB686B2278C}" type="pres">
      <dgm:prSet presAssocID="{A4C5BB15-DFE4-43D8-8395-3743B6982B65}" presName="childShape" presStyleCnt="0"/>
      <dgm:spPr/>
    </dgm:pt>
    <dgm:pt modelId="{F9EF3065-7E0A-4CAC-A7B5-8B45F12F1B12}" type="pres">
      <dgm:prSet presAssocID="{DE66115E-D0C3-4ADC-A2EE-0BAB736D9124}" presName="root" presStyleCnt="0"/>
      <dgm:spPr/>
    </dgm:pt>
    <dgm:pt modelId="{0DBE1BB6-CBD1-48E6-96BF-918433912ADD}" type="pres">
      <dgm:prSet presAssocID="{DE66115E-D0C3-4ADC-A2EE-0BAB736D9124}" presName="rootComposite" presStyleCnt="0"/>
      <dgm:spPr/>
    </dgm:pt>
    <dgm:pt modelId="{0847A794-FEEA-4281-8162-9E8F3E731A82}" type="pres">
      <dgm:prSet presAssocID="{DE66115E-D0C3-4ADC-A2EE-0BAB736D9124}" presName="rootText" presStyleLbl="node1" presStyleIdx="1" presStyleCnt="4"/>
      <dgm:spPr/>
    </dgm:pt>
    <dgm:pt modelId="{2A30B080-F632-471F-80BE-3361036E1C19}" type="pres">
      <dgm:prSet presAssocID="{DE66115E-D0C3-4ADC-A2EE-0BAB736D9124}" presName="rootConnector" presStyleLbl="node1" presStyleIdx="1" presStyleCnt="4"/>
      <dgm:spPr/>
    </dgm:pt>
    <dgm:pt modelId="{AEAE7533-37B7-4971-8726-F50371D6D34B}" type="pres">
      <dgm:prSet presAssocID="{DE66115E-D0C3-4ADC-A2EE-0BAB736D9124}" presName="childShape" presStyleCnt="0"/>
      <dgm:spPr/>
    </dgm:pt>
    <dgm:pt modelId="{EE41AD19-F7AA-4BE3-8B37-716C5CF78BF4}" type="pres">
      <dgm:prSet presAssocID="{E4013722-6160-469A-A78D-C4C4ED188245}" presName="root" presStyleCnt="0"/>
      <dgm:spPr/>
    </dgm:pt>
    <dgm:pt modelId="{44338CDB-6245-448A-871A-42FDD701A528}" type="pres">
      <dgm:prSet presAssocID="{E4013722-6160-469A-A78D-C4C4ED188245}" presName="rootComposite" presStyleCnt="0"/>
      <dgm:spPr/>
    </dgm:pt>
    <dgm:pt modelId="{ED4DE134-AF17-4933-BF57-208C66D90D79}" type="pres">
      <dgm:prSet presAssocID="{E4013722-6160-469A-A78D-C4C4ED188245}" presName="rootText" presStyleLbl="node1" presStyleIdx="2" presStyleCnt="4"/>
      <dgm:spPr/>
    </dgm:pt>
    <dgm:pt modelId="{7A0EA7F8-D758-4C5F-9046-E870C86D109D}" type="pres">
      <dgm:prSet presAssocID="{E4013722-6160-469A-A78D-C4C4ED188245}" presName="rootConnector" presStyleLbl="node1" presStyleIdx="2" presStyleCnt="4"/>
      <dgm:spPr/>
    </dgm:pt>
    <dgm:pt modelId="{E3A711C3-1B22-4747-8841-0C566B612C29}" type="pres">
      <dgm:prSet presAssocID="{E4013722-6160-469A-A78D-C4C4ED188245}" presName="childShape" presStyleCnt="0"/>
      <dgm:spPr/>
    </dgm:pt>
    <dgm:pt modelId="{A3287DE5-4BD0-466B-9D59-E81DC30296E4}" type="pres">
      <dgm:prSet presAssocID="{3A8B792B-887F-40CC-BBF1-43D6B76EDD97}" presName="root" presStyleCnt="0"/>
      <dgm:spPr/>
    </dgm:pt>
    <dgm:pt modelId="{948EB84B-56C4-40AC-9086-7E06CAC43197}" type="pres">
      <dgm:prSet presAssocID="{3A8B792B-887F-40CC-BBF1-43D6B76EDD97}" presName="rootComposite" presStyleCnt="0"/>
      <dgm:spPr/>
    </dgm:pt>
    <dgm:pt modelId="{9D26D6BD-F22F-4DBE-BCD5-2A5C6EE8128C}" type="pres">
      <dgm:prSet presAssocID="{3A8B792B-887F-40CC-BBF1-43D6B76EDD97}" presName="rootText" presStyleLbl="node1" presStyleIdx="3" presStyleCnt="4"/>
      <dgm:spPr/>
    </dgm:pt>
    <dgm:pt modelId="{26FDE2B8-EC9F-4264-9D47-7D425891EC37}" type="pres">
      <dgm:prSet presAssocID="{3A8B792B-887F-40CC-BBF1-43D6B76EDD97}" presName="rootConnector" presStyleLbl="node1" presStyleIdx="3" presStyleCnt="4"/>
      <dgm:spPr/>
    </dgm:pt>
    <dgm:pt modelId="{2ADB83D6-8D31-4DD8-B5E3-BB0D0AC43119}" type="pres">
      <dgm:prSet presAssocID="{3A8B792B-887F-40CC-BBF1-43D6B76EDD97}" presName="childShape" presStyleCnt="0"/>
      <dgm:spPr/>
    </dgm:pt>
  </dgm:ptLst>
  <dgm:cxnLst>
    <dgm:cxn modelId="{4A4E3817-3B80-4BCD-9CE6-CECB95DD2AC1}" srcId="{D5CB414C-5A7F-434D-8770-ACA2EBE83120}" destId="{E4013722-6160-469A-A78D-C4C4ED188245}" srcOrd="2" destOrd="0" parTransId="{5C24F2EC-D1BB-4069-9674-82DEDF8E6EBE}" sibTransId="{CD853DF6-A0FE-4803-A74C-BDFD0E720289}"/>
    <dgm:cxn modelId="{EF61D82F-8E2B-4B66-BE83-C5F018B7BACA}" srcId="{D5CB414C-5A7F-434D-8770-ACA2EBE83120}" destId="{DE66115E-D0C3-4ADC-A2EE-0BAB736D9124}" srcOrd="1" destOrd="0" parTransId="{DBA5C46A-94BF-4EDE-A99A-3918A544F9CD}" sibTransId="{F45613C4-B7B3-4129-BC50-EB014F36D268}"/>
    <dgm:cxn modelId="{0C0BAC67-8866-4CF4-A7DA-F214FECAC6A2}" type="presOf" srcId="{A4C5BB15-DFE4-43D8-8395-3743B6982B65}" destId="{28466BCD-3CF6-4885-B109-1BE71446F0ED}" srcOrd="0" destOrd="0" presId="urn:microsoft.com/office/officeart/2005/8/layout/hierarchy3"/>
    <dgm:cxn modelId="{7019BF4C-9DA1-4994-9E01-602F08F130C1}" type="presOf" srcId="{DE66115E-D0C3-4ADC-A2EE-0BAB736D9124}" destId="{2A30B080-F632-471F-80BE-3361036E1C19}" srcOrd="1" destOrd="0" presId="urn:microsoft.com/office/officeart/2005/8/layout/hierarchy3"/>
    <dgm:cxn modelId="{068A7E7C-D760-4C36-A119-68B2C55C1F87}" type="presOf" srcId="{D5CB414C-5A7F-434D-8770-ACA2EBE83120}" destId="{22A6D486-E2FF-4188-A91C-9E81C8FDC3A8}" srcOrd="0" destOrd="0" presId="urn:microsoft.com/office/officeart/2005/8/layout/hierarchy3"/>
    <dgm:cxn modelId="{5D6EBB9E-4BC3-4DD0-9FC9-9A97335FE1C3}" type="presOf" srcId="{E4013722-6160-469A-A78D-C4C4ED188245}" destId="{7A0EA7F8-D758-4C5F-9046-E870C86D109D}" srcOrd="1" destOrd="0" presId="urn:microsoft.com/office/officeart/2005/8/layout/hierarchy3"/>
    <dgm:cxn modelId="{18BDFDB2-8C56-4AB8-BF5D-0C2F8F264DD3}" srcId="{D5CB414C-5A7F-434D-8770-ACA2EBE83120}" destId="{A4C5BB15-DFE4-43D8-8395-3743B6982B65}" srcOrd="0" destOrd="0" parTransId="{8BBD8F63-7349-4C09-963E-91D163CD8B52}" sibTransId="{2243D103-3077-41A9-9989-02E5EB776092}"/>
    <dgm:cxn modelId="{86CED0B7-5F45-4ACF-B896-9650882A5B96}" type="presOf" srcId="{A4C5BB15-DFE4-43D8-8395-3743B6982B65}" destId="{E606FDB4-A78E-4E0B-9427-B4F082610FED}" srcOrd="1" destOrd="0" presId="urn:microsoft.com/office/officeart/2005/8/layout/hierarchy3"/>
    <dgm:cxn modelId="{588BA5D1-8466-4FBF-A0EE-DF36CB6BBBA7}" srcId="{D5CB414C-5A7F-434D-8770-ACA2EBE83120}" destId="{3A8B792B-887F-40CC-BBF1-43D6B76EDD97}" srcOrd="3" destOrd="0" parTransId="{472D59FB-792D-4AE0-813E-1390F5392067}" sibTransId="{84F960EB-64C8-469E-8A94-A88D7F2866E9}"/>
    <dgm:cxn modelId="{07A3B1E6-6DC4-4B8B-8F74-8BF93662B1CB}" type="presOf" srcId="{DE66115E-D0C3-4ADC-A2EE-0BAB736D9124}" destId="{0847A794-FEEA-4281-8162-9E8F3E731A82}" srcOrd="0" destOrd="0" presId="urn:microsoft.com/office/officeart/2005/8/layout/hierarchy3"/>
    <dgm:cxn modelId="{5C439EF9-D1B9-465F-AF41-98B0934758CD}" type="presOf" srcId="{3A8B792B-887F-40CC-BBF1-43D6B76EDD97}" destId="{26FDE2B8-EC9F-4264-9D47-7D425891EC37}" srcOrd="1" destOrd="0" presId="urn:microsoft.com/office/officeart/2005/8/layout/hierarchy3"/>
    <dgm:cxn modelId="{09F509FC-2EDD-490A-97A7-4F9D315FD439}" type="presOf" srcId="{E4013722-6160-469A-A78D-C4C4ED188245}" destId="{ED4DE134-AF17-4933-BF57-208C66D90D79}" srcOrd="0" destOrd="0" presId="urn:microsoft.com/office/officeart/2005/8/layout/hierarchy3"/>
    <dgm:cxn modelId="{F0C399FC-EED2-4F6F-96B2-F69836120383}" type="presOf" srcId="{3A8B792B-887F-40CC-BBF1-43D6B76EDD97}" destId="{9D26D6BD-F22F-4DBE-BCD5-2A5C6EE8128C}" srcOrd="0" destOrd="0" presId="urn:microsoft.com/office/officeart/2005/8/layout/hierarchy3"/>
    <dgm:cxn modelId="{2DB4053C-6B96-4A4A-A06B-99BC2C315020}" type="presParOf" srcId="{22A6D486-E2FF-4188-A91C-9E81C8FDC3A8}" destId="{B864EC92-4D38-4CB1-96A5-CC49D727A1D0}" srcOrd="0" destOrd="0" presId="urn:microsoft.com/office/officeart/2005/8/layout/hierarchy3"/>
    <dgm:cxn modelId="{C150BD3F-250B-46AE-9836-2C113B024802}" type="presParOf" srcId="{B864EC92-4D38-4CB1-96A5-CC49D727A1D0}" destId="{3B0101A8-1DF8-49AA-BE2B-82C6CFD83E9B}" srcOrd="0" destOrd="0" presId="urn:microsoft.com/office/officeart/2005/8/layout/hierarchy3"/>
    <dgm:cxn modelId="{FC01D8CB-0F1B-47A1-B95F-49E92C564AE0}" type="presParOf" srcId="{3B0101A8-1DF8-49AA-BE2B-82C6CFD83E9B}" destId="{28466BCD-3CF6-4885-B109-1BE71446F0ED}" srcOrd="0" destOrd="0" presId="urn:microsoft.com/office/officeart/2005/8/layout/hierarchy3"/>
    <dgm:cxn modelId="{92EBC5B9-C3FE-4EC2-BAA9-32BC32F0CFF1}" type="presParOf" srcId="{3B0101A8-1DF8-49AA-BE2B-82C6CFD83E9B}" destId="{E606FDB4-A78E-4E0B-9427-B4F082610FED}" srcOrd="1" destOrd="0" presId="urn:microsoft.com/office/officeart/2005/8/layout/hierarchy3"/>
    <dgm:cxn modelId="{71A1869E-8369-49E5-97B7-B699DED7BC20}" type="presParOf" srcId="{B864EC92-4D38-4CB1-96A5-CC49D727A1D0}" destId="{1F527301-F447-48A6-B8E2-8DB686B2278C}" srcOrd="1" destOrd="0" presId="urn:microsoft.com/office/officeart/2005/8/layout/hierarchy3"/>
    <dgm:cxn modelId="{42DDF82A-7545-4642-BA7B-10B8F45A145F}" type="presParOf" srcId="{22A6D486-E2FF-4188-A91C-9E81C8FDC3A8}" destId="{F9EF3065-7E0A-4CAC-A7B5-8B45F12F1B12}" srcOrd="1" destOrd="0" presId="urn:microsoft.com/office/officeart/2005/8/layout/hierarchy3"/>
    <dgm:cxn modelId="{215B54E6-93B8-4B58-9F6A-7C7D1209495D}" type="presParOf" srcId="{F9EF3065-7E0A-4CAC-A7B5-8B45F12F1B12}" destId="{0DBE1BB6-CBD1-48E6-96BF-918433912ADD}" srcOrd="0" destOrd="0" presId="urn:microsoft.com/office/officeart/2005/8/layout/hierarchy3"/>
    <dgm:cxn modelId="{1F62B5CE-51D6-4F89-93BB-927EEFD9BD29}" type="presParOf" srcId="{0DBE1BB6-CBD1-48E6-96BF-918433912ADD}" destId="{0847A794-FEEA-4281-8162-9E8F3E731A82}" srcOrd="0" destOrd="0" presId="urn:microsoft.com/office/officeart/2005/8/layout/hierarchy3"/>
    <dgm:cxn modelId="{0455BB8A-748B-4A9D-B836-ECC36BE435F9}" type="presParOf" srcId="{0DBE1BB6-CBD1-48E6-96BF-918433912ADD}" destId="{2A30B080-F632-471F-80BE-3361036E1C19}" srcOrd="1" destOrd="0" presId="urn:microsoft.com/office/officeart/2005/8/layout/hierarchy3"/>
    <dgm:cxn modelId="{D57AF083-D124-4D49-9C59-92A31FABF67C}" type="presParOf" srcId="{F9EF3065-7E0A-4CAC-A7B5-8B45F12F1B12}" destId="{AEAE7533-37B7-4971-8726-F50371D6D34B}" srcOrd="1" destOrd="0" presId="urn:microsoft.com/office/officeart/2005/8/layout/hierarchy3"/>
    <dgm:cxn modelId="{F3514111-05D9-4406-8C76-1A4B1ECBC8D0}" type="presParOf" srcId="{22A6D486-E2FF-4188-A91C-9E81C8FDC3A8}" destId="{EE41AD19-F7AA-4BE3-8B37-716C5CF78BF4}" srcOrd="2" destOrd="0" presId="urn:microsoft.com/office/officeart/2005/8/layout/hierarchy3"/>
    <dgm:cxn modelId="{451B583A-425A-41BE-A893-9276DB5A6C0B}" type="presParOf" srcId="{EE41AD19-F7AA-4BE3-8B37-716C5CF78BF4}" destId="{44338CDB-6245-448A-871A-42FDD701A528}" srcOrd="0" destOrd="0" presId="urn:microsoft.com/office/officeart/2005/8/layout/hierarchy3"/>
    <dgm:cxn modelId="{BB38C0FF-676C-426A-9FB1-91D7A9B90B81}" type="presParOf" srcId="{44338CDB-6245-448A-871A-42FDD701A528}" destId="{ED4DE134-AF17-4933-BF57-208C66D90D79}" srcOrd="0" destOrd="0" presId="urn:microsoft.com/office/officeart/2005/8/layout/hierarchy3"/>
    <dgm:cxn modelId="{90F3071A-13FC-4474-8B2D-6B88A4739E14}" type="presParOf" srcId="{44338CDB-6245-448A-871A-42FDD701A528}" destId="{7A0EA7F8-D758-4C5F-9046-E870C86D109D}" srcOrd="1" destOrd="0" presId="urn:microsoft.com/office/officeart/2005/8/layout/hierarchy3"/>
    <dgm:cxn modelId="{EA736374-7E1B-475D-897C-2E627F992490}" type="presParOf" srcId="{EE41AD19-F7AA-4BE3-8B37-716C5CF78BF4}" destId="{E3A711C3-1B22-4747-8841-0C566B612C29}" srcOrd="1" destOrd="0" presId="urn:microsoft.com/office/officeart/2005/8/layout/hierarchy3"/>
    <dgm:cxn modelId="{C41F516D-4776-415C-B70C-D3208AC587EB}" type="presParOf" srcId="{22A6D486-E2FF-4188-A91C-9E81C8FDC3A8}" destId="{A3287DE5-4BD0-466B-9D59-E81DC30296E4}" srcOrd="3" destOrd="0" presId="urn:microsoft.com/office/officeart/2005/8/layout/hierarchy3"/>
    <dgm:cxn modelId="{0D3E63E1-45DF-489F-99E6-AE65ADB4A2EE}" type="presParOf" srcId="{A3287DE5-4BD0-466B-9D59-E81DC30296E4}" destId="{948EB84B-56C4-40AC-9086-7E06CAC43197}" srcOrd="0" destOrd="0" presId="urn:microsoft.com/office/officeart/2005/8/layout/hierarchy3"/>
    <dgm:cxn modelId="{67EFB15C-4F4A-4605-AEDD-ADDDD49D3717}" type="presParOf" srcId="{948EB84B-56C4-40AC-9086-7E06CAC43197}" destId="{9D26D6BD-F22F-4DBE-BCD5-2A5C6EE8128C}" srcOrd="0" destOrd="0" presId="urn:microsoft.com/office/officeart/2005/8/layout/hierarchy3"/>
    <dgm:cxn modelId="{8A965F18-A5BE-44AD-815D-EB9C1F3709ED}" type="presParOf" srcId="{948EB84B-56C4-40AC-9086-7E06CAC43197}" destId="{26FDE2B8-EC9F-4264-9D47-7D425891EC37}" srcOrd="1" destOrd="0" presId="urn:microsoft.com/office/officeart/2005/8/layout/hierarchy3"/>
    <dgm:cxn modelId="{24909557-A9BB-494D-A3FB-7DAAC1122773}" type="presParOf" srcId="{A3287DE5-4BD0-466B-9D59-E81DC30296E4}" destId="{2ADB83D6-8D31-4DD8-B5E3-BB0D0AC431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5CB414C-5A7F-434D-8770-ACA2EBE8312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5BB15-DFE4-43D8-8395-3743B6982B65}">
      <dgm:prSet phldrT="[Text]"/>
      <dgm:spPr/>
      <dgm:t>
        <a:bodyPr/>
        <a:lstStyle/>
        <a:p>
          <a:r>
            <a:rPr lang="en-US" dirty="0"/>
            <a:t>A</a:t>
          </a:r>
        </a:p>
        <a:p>
          <a:r>
            <a:rPr lang="en-US" dirty="0"/>
            <a:t>Internal users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BD8F63-7349-4C09-963E-91D163CD8B52}" type="parTrans" cxnId="{18BDFDB2-8C56-4AB8-BF5D-0C2F8F264DD3}">
      <dgm:prSet/>
      <dgm:spPr/>
      <dgm:t>
        <a:bodyPr/>
        <a:lstStyle/>
        <a:p>
          <a:endParaRPr lang="en-US"/>
        </a:p>
      </dgm:t>
    </dgm:pt>
    <dgm:pt modelId="{2243D103-3077-41A9-9989-02E5EB776092}" type="sibTrans" cxnId="{18BDFDB2-8C56-4AB8-BF5D-0C2F8F264DD3}">
      <dgm:prSet/>
      <dgm:spPr/>
      <dgm:t>
        <a:bodyPr/>
        <a:lstStyle/>
        <a:p>
          <a:endParaRPr lang="en-US"/>
        </a:p>
      </dgm:t>
    </dgm:pt>
    <dgm:pt modelId="{DE66115E-D0C3-4ADC-A2EE-0BAB736D9124}">
      <dgm:prSet phldrT="[Text]"/>
      <dgm:spPr/>
      <dgm:t>
        <a:bodyPr/>
        <a:lstStyle/>
        <a:p>
          <a:r>
            <a:rPr lang="en-US" dirty="0"/>
            <a:t>B</a:t>
          </a:r>
        </a:p>
        <a:p>
          <a:r>
            <a:rPr lang="en-US" dirty="0"/>
            <a:t>Clients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BA5C46A-94BF-4EDE-A99A-3918A544F9CD}" type="parTrans" cxnId="{EF61D82F-8E2B-4B66-BE83-C5F018B7BACA}">
      <dgm:prSet/>
      <dgm:spPr/>
      <dgm:t>
        <a:bodyPr/>
        <a:lstStyle/>
        <a:p>
          <a:endParaRPr lang="en-US"/>
        </a:p>
      </dgm:t>
    </dgm:pt>
    <dgm:pt modelId="{F45613C4-B7B3-4129-BC50-EB014F36D268}" type="sibTrans" cxnId="{EF61D82F-8E2B-4B66-BE83-C5F018B7BACA}">
      <dgm:prSet/>
      <dgm:spPr/>
      <dgm:t>
        <a:bodyPr/>
        <a:lstStyle/>
        <a:p>
          <a:endParaRPr lang="en-US"/>
        </a:p>
      </dgm:t>
    </dgm:pt>
    <dgm:pt modelId="{E4013722-6160-469A-A78D-C4C4ED188245}">
      <dgm:prSet phldrT="[Text]"/>
      <dgm:spPr/>
      <dgm:t>
        <a:bodyPr/>
        <a:lstStyle/>
        <a:p>
          <a:r>
            <a:rPr lang="en-US" dirty="0"/>
            <a:t>C</a:t>
          </a:r>
        </a:p>
        <a:p>
          <a:r>
            <a:rPr lang="en-US" dirty="0"/>
            <a:t>External uses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C24F2EC-D1BB-4069-9674-82DEDF8E6EBE}" type="parTrans" cxnId="{4A4E3817-3B80-4BCD-9CE6-CECB95DD2AC1}">
      <dgm:prSet/>
      <dgm:spPr/>
      <dgm:t>
        <a:bodyPr/>
        <a:lstStyle/>
        <a:p>
          <a:endParaRPr lang="en-US"/>
        </a:p>
      </dgm:t>
    </dgm:pt>
    <dgm:pt modelId="{CD853DF6-A0FE-4803-A74C-BDFD0E720289}" type="sibTrans" cxnId="{4A4E3817-3B80-4BCD-9CE6-CECB95DD2AC1}">
      <dgm:prSet/>
      <dgm:spPr/>
      <dgm:t>
        <a:bodyPr/>
        <a:lstStyle/>
        <a:p>
          <a:endParaRPr lang="en-US"/>
        </a:p>
      </dgm:t>
    </dgm:pt>
    <dgm:pt modelId="{3A8B792B-887F-40CC-BBF1-43D6B76EDD97}">
      <dgm:prSet phldrT="[Text]"/>
      <dgm:spPr/>
      <dgm:t>
        <a:bodyPr/>
        <a:lstStyle/>
        <a:p>
          <a:r>
            <a:rPr lang="en-US" dirty="0"/>
            <a:t>D</a:t>
          </a:r>
        </a:p>
        <a:p>
          <a:r>
            <a:rPr lang="en-US" dirty="0"/>
            <a:t>Stockbrokers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72D59FB-792D-4AE0-813E-1390F5392067}" type="parTrans" cxnId="{588BA5D1-8466-4FBF-A0EE-DF36CB6BBBA7}">
      <dgm:prSet/>
      <dgm:spPr/>
      <dgm:t>
        <a:bodyPr/>
        <a:lstStyle/>
        <a:p>
          <a:endParaRPr lang="en-US"/>
        </a:p>
      </dgm:t>
    </dgm:pt>
    <dgm:pt modelId="{84F960EB-64C8-469E-8A94-A88D7F2866E9}" type="sibTrans" cxnId="{588BA5D1-8466-4FBF-A0EE-DF36CB6BBBA7}">
      <dgm:prSet/>
      <dgm:spPr/>
      <dgm:t>
        <a:bodyPr/>
        <a:lstStyle/>
        <a:p>
          <a:endParaRPr lang="en-US"/>
        </a:p>
      </dgm:t>
    </dgm:pt>
    <dgm:pt modelId="{22A6D486-E2FF-4188-A91C-9E81C8FDC3A8}" type="pres">
      <dgm:prSet presAssocID="{D5CB414C-5A7F-434D-8770-ACA2EBE831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64EC92-4D38-4CB1-96A5-CC49D727A1D0}" type="pres">
      <dgm:prSet presAssocID="{A4C5BB15-DFE4-43D8-8395-3743B6982B65}" presName="root" presStyleCnt="0"/>
      <dgm:spPr/>
    </dgm:pt>
    <dgm:pt modelId="{3B0101A8-1DF8-49AA-BE2B-82C6CFD83E9B}" type="pres">
      <dgm:prSet presAssocID="{A4C5BB15-DFE4-43D8-8395-3743B6982B65}" presName="rootComposite" presStyleCnt="0"/>
      <dgm:spPr/>
    </dgm:pt>
    <dgm:pt modelId="{28466BCD-3CF6-4885-B109-1BE71446F0ED}" type="pres">
      <dgm:prSet presAssocID="{A4C5BB15-DFE4-43D8-8395-3743B6982B65}" presName="rootText" presStyleLbl="node1" presStyleIdx="0" presStyleCnt="4"/>
      <dgm:spPr/>
    </dgm:pt>
    <dgm:pt modelId="{E606FDB4-A78E-4E0B-9427-B4F082610FED}" type="pres">
      <dgm:prSet presAssocID="{A4C5BB15-DFE4-43D8-8395-3743B6982B65}" presName="rootConnector" presStyleLbl="node1" presStyleIdx="0" presStyleCnt="4"/>
      <dgm:spPr/>
    </dgm:pt>
    <dgm:pt modelId="{1F527301-F447-48A6-B8E2-8DB686B2278C}" type="pres">
      <dgm:prSet presAssocID="{A4C5BB15-DFE4-43D8-8395-3743B6982B65}" presName="childShape" presStyleCnt="0"/>
      <dgm:spPr/>
    </dgm:pt>
    <dgm:pt modelId="{F9EF3065-7E0A-4CAC-A7B5-8B45F12F1B12}" type="pres">
      <dgm:prSet presAssocID="{DE66115E-D0C3-4ADC-A2EE-0BAB736D9124}" presName="root" presStyleCnt="0"/>
      <dgm:spPr/>
    </dgm:pt>
    <dgm:pt modelId="{0DBE1BB6-CBD1-48E6-96BF-918433912ADD}" type="pres">
      <dgm:prSet presAssocID="{DE66115E-D0C3-4ADC-A2EE-0BAB736D9124}" presName="rootComposite" presStyleCnt="0"/>
      <dgm:spPr/>
    </dgm:pt>
    <dgm:pt modelId="{0847A794-FEEA-4281-8162-9E8F3E731A82}" type="pres">
      <dgm:prSet presAssocID="{DE66115E-D0C3-4ADC-A2EE-0BAB736D9124}" presName="rootText" presStyleLbl="node1" presStyleIdx="1" presStyleCnt="4"/>
      <dgm:spPr/>
    </dgm:pt>
    <dgm:pt modelId="{2A30B080-F632-471F-80BE-3361036E1C19}" type="pres">
      <dgm:prSet presAssocID="{DE66115E-D0C3-4ADC-A2EE-0BAB736D9124}" presName="rootConnector" presStyleLbl="node1" presStyleIdx="1" presStyleCnt="4"/>
      <dgm:spPr/>
    </dgm:pt>
    <dgm:pt modelId="{AEAE7533-37B7-4971-8726-F50371D6D34B}" type="pres">
      <dgm:prSet presAssocID="{DE66115E-D0C3-4ADC-A2EE-0BAB736D9124}" presName="childShape" presStyleCnt="0"/>
      <dgm:spPr/>
    </dgm:pt>
    <dgm:pt modelId="{EE41AD19-F7AA-4BE3-8B37-716C5CF78BF4}" type="pres">
      <dgm:prSet presAssocID="{E4013722-6160-469A-A78D-C4C4ED188245}" presName="root" presStyleCnt="0"/>
      <dgm:spPr/>
    </dgm:pt>
    <dgm:pt modelId="{44338CDB-6245-448A-871A-42FDD701A528}" type="pres">
      <dgm:prSet presAssocID="{E4013722-6160-469A-A78D-C4C4ED188245}" presName="rootComposite" presStyleCnt="0"/>
      <dgm:spPr/>
    </dgm:pt>
    <dgm:pt modelId="{ED4DE134-AF17-4933-BF57-208C66D90D79}" type="pres">
      <dgm:prSet presAssocID="{E4013722-6160-469A-A78D-C4C4ED188245}" presName="rootText" presStyleLbl="node1" presStyleIdx="2" presStyleCnt="4"/>
      <dgm:spPr/>
    </dgm:pt>
    <dgm:pt modelId="{7A0EA7F8-D758-4C5F-9046-E870C86D109D}" type="pres">
      <dgm:prSet presAssocID="{E4013722-6160-469A-A78D-C4C4ED188245}" presName="rootConnector" presStyleLbl="node1" presStyleIdx="2" presStyleCnt="4"/>
      <dgm:spPr/>
    </dgm:pt>
    <dgm:pt modelId="{E3A711C3-1B22-4747-8841-0C566B612C29}" type="pres">
      <dgm:prSet presAssocID="{E4013722-6160-469A-A78D-C4C4ED188245}" presName="childShape" presStyleCnt="0"/>
      <dgm:spPr/>
    </dgm:pt>
    <dgm:pt modelId="{A3287DE5-4BD0-466B-9D59-E81DC30296E4}" type="pres">
      <dgm:prSet presAssocID="{3A8B792B-887F-40CC-BBF1-43D6B76EDD97}" presName="root" presStyleCnt="0"/>
      <dgm:spPr/>
    </dgm:pt>
    <dgm:pt modelId="{948EB84B-56C4-40AC-9086-7E06CAC43197}" type="pres">
      <dgm:prSet presAssocID="{3A8B792B-887F-40CC-BBF1-43D6B76EDD97}" presName="rootComposite" presStyleCnt="0"/>
      <dgm:spPr/>
    </dgm:pt>
    <dgm:pt modelId="{9D26D6BD-F22F-4DBE-BCD5-2A5C6EE8128C}" type="pres">
      <dgm:prSet presAssocID="{3A8B792B-887F-40CC-BBF1-43D6B76EDD97}" presName="rootText" presStyleLbl="node1" presStyleIdx="3" presStyleCnt="4"/>
      <dgm:spPr/>
    </dgm:pt>
    <dgm:pt modelId="{26FDE2B8-EC9F-4264-9D47-7D425891EC37}" type="pres">
      <dgm:prSet presAssocID="{3A8B792B-887F-40CC-BBF1-43D6B76EDD97}" presName="rootConnector" presStyleLbl="node1" presStyleIdx="3" presStyleCnt="4"/>
      <dgm:spPr/>
    </dgm:pt>
    <dgm:pt modelId="{2ADB83D6-8D31-4DD8-B5E3-BB0D0AC43119}" type="pres">
      <dgm:prSet presAssocID="{3A8B792B-887F-40CC-BBF1-43D6B76EDD97}" presName="childShape" presStyleCnt="0"/>
      <dgm:spPr/>
    </dgm:pt>
  </dgm:ptLst>
  <dgm:cxnLst>
    <dgm:cxn modelId="{4A4E3817-3B80-4BCD-9CE6-CECB95DD2AC1}" srcId="{D5CB414C-5A7F-434D-8770-ACA2EBE83120}" destId="{E4013722-6160-469A-A78D-C4C4ED188245}" srcOrd="2" destOrd="0" parTransId="{5C24F2EC-D1BB-4069-9674-82DEDF8E6EBE}" sibTransId="{CD853DF6-A0FE-4803-A74C-BDFD0E720289}"/>
    <dgm:cxn modelId="{EF61D82F-8E2B-4B66-BE83-C5F018B7BACA}" srcId="{D5CB414C-5A7F-434D-8770-ACA2EBE83120}" destId="{DE66115E-D0C3-4ADC-A2EE-0BAB736D9124}" srcOrd="1" destOrd="0" parTransId="{DBA5C46A-94BF-4EDE-A99A-3918A544F9CD}" sibTransId="{F45613C4-B7B3-4129-BC50-EB014F36D268}"/>
    <dgm:cxn modelId="{0C0BAC67-8866-4CF4-A7DA-F214FECAC6A2}" type="presOf" srcId="{A4C5BB15-DFE4-43D8-8395-3743B6982B65}" destId="{28466BCD-3CF6-4885-B109-1BE71446F0ED}" srcOrd="0" destOrd="0" presId="urn:microsoft.com/office/officeart/2005/8/layout/hierarchy3"/>
    <dgm:cxn modelId="{7019BF4C-9DA1-4994-9E01-602F08F130C1}" type="presOf" srcId="{DE66115E-D0C3-4ADC-A2EE-0BAB736D9124}" destId="{2A30B080-F632-471F-80BE-3361036E1C19}" srcOrd="1" destOrd="0" presId="urn:microsoft.com/office/officeart/2005/8/layout/hierarchy3"/>
    <dgm:cxn modelId="{068A7E7C-D760-4C36-A119-68B2C55C1F87}" type="presOf" srcId="{D5CB414C-5A7F-434D-8770-ACA2EBE83120}" destId="{22A6D486-E2FF-4188-A91C-9E81C8FDC3A8}" srcOrd="0" destOrd="0" presId="urn:microsoft.com/office/officeart/2005/8/layout/hierarchy3"/>
    <dgm:cxn modelId="{5D6EBB9E-4BC3-4DD0-9FC9-9A97335FE1C3}" type="presOf" srcId="{E4013722-6160-469A-A78D-C4C4ED188245}" destId="{7A0EA7F8-D758-4C5F-9046-E870C86D109D}" srcOrd="1" destOrd="0" presId="urn:microsoft.com/office/officeart/2005/8/layout/hierarchy3"/>
    <dgm:cxn modelId="{18BDFDB2-8C56-4AB8-BF5D-0C2F8F264DD3}" srcId="{D5CB414C-5A7F-434D-8770-ACA2EBE83120}" destId="{A4C5BB15-DFE4-43D8-8395-3743B6982B65}" srcOrd="0" destOrd="0" parTransId="{8BBD8F63-7349-4C09-963E-91D163CD8B52}" sibTransId="{2243D103-3077-41A9-9989-02E5EB776092}"/>
    <dgm:cxn modelId="{86CED0B7-5F45-4ACF-B896-9650882A5B96}" type="presOf" srcId="{A4C5BB15-DFE4-43D8-8395-3743B6982B65}" destId="{E606FDB4-A78E-4E0B-9427-B4F082610FED}" srcOrd="1" destOrd="0" presId="urn:microsoft.com/office/officeart/2005/8/layout/hierarchy3"/>
    <dgm:cxn modelId="{588BA5D1-8466-4FBF-A0EE-DF36CB6BBBA7}" srcId="{D5CB414C-5A7F-434D-8770-ACA2EBE83120}" destId="{3A8B792B-887F-40CC-BBF1-43D6B76EDD97}" srcOrd="3" destOrd="0" parTransId="{472D59FB-792D-4AE0-813E-1390F5392067}" sibTransId="{84F960EB-64C8-469E-8A94-A88D7F2866E9}"/>
    <dgm:cxn modelId="{07A3B1E6-6DC4-4B8B-8F74-8BF93662B1CB}" type="presOf" srcId="{DE66115E-D0C3-4ADC-A2EE-0BAB736D9124}" destId="{0847A794-FEEA-4281-8162-9E8F3E731A82}" srcOrd="0" destOrd="0" presId="urn:microsoft.com/office/officeart/2005/8/layout/hierarchy3"/>
    <dgm:cxn modelId="{5C439EF9-D1B9-465F-AF41-98B0934758CD}" type="presOf" srcId="{3A8B792B-887F-40CC-BBF1-43D6B76EDD97}" destId="{26FDE2B8-EC9F-4264-9D47-7D425891EC37}" srcOrd="1" destOrd="0" presId="urn:microsoft.com/office/officeart/2005/8/layout/hierarchy3"/>
    <dgm:cxn modelId="{09F509FC-2EDD-490A-97A7-4F9D315FD439}" type="presOf" srcId="{E4013722-6160-469A-A78D-C4C4ED188245}" destId="{ED4DE134-AF17-4933-BF57-208C66D90D79}" srcOrd="0" destOrd="0" presId="urn:microsoft.com/office/officeart/2005/8/layout/hierarchy3"/>
    <dgm:cxn modelId="{F0C399FC-EED2-4F6F-96B2-F69836120383}" type="presOf" srcId="{3A8B792B-887F-40CC-BBF1-43D6B76EDD97}" destId="{9D26D6BD-F22F-4DBE-BCD5-2A5C6EE8128C}" srcOrd="0" destOrd="0" presId="urn:microsoft.com/office/officeart/2005/8/layout/hierarchy3"/>
    <dgm:cxn modelId="{2DB4053C-6B96-4A4A-A06B-99BC2C315020}" type="presParOf" srcId="{22A6D486-E2FF-4188-A91C-9E81C8FDC3A8}" destId="{B864EC92-4D38-4CB1-96A5-CC49D727A1D0}" srcOrd="0" destOrd="0" presId="urn:microsoft.com/office/officeart/2005/8/layout/hierarchy3"/>
    <dgm:cxn modelId="{C150BD3F-250B-46AE-9836-2C113B024802}" type="presParOf" srcId="{B864EC92-4D38-4CB1-96A5-CC49D727A1D0}" destId="{3B0101A8-1DF8-49AA-BE2B-82C6CFD83E9B}" srcOrd="0" destOrd="0" presId="urn:microsoft.com/office/officeart/2005/8/layout/hierarchy3"/>
    <dgm:cxn modelId="{FC01D8CB-0F1B-47A1-B95F-49E92C564AE0}" type="presParOf" srcId="{3B0101A8-1DF8-49AA-BE2B-82C6CFD83E9B}" destId="{28466BCD-3CF6-4885-B109-1BE71446F0ED}" srcOrd="0" destOrd="0" presId="urn:microsoft.com/office/officeart/2005/8/layout/hierarchy3"/>
    <dgm:cxn modelId="{92EBC5B9-C3FE-4EC2-BAA9-32BC32F0CFF1}" type="presParOf" srcId="{3B0101A8-1DF8-49AA-BE2B-82C6CFD83E9B}" destId="{E606FDB4-A78E-4E0B-9427-B4F082610FED}" srcOrd="1" destOrd="0" presId="urn:microsoft.com/office/officeart/2005/8/layout/hierarchy3"/>
    <dgm:cxn modelId="{71A1869E-8369-49E5-97B7-B699DED7BC20}" type="presParOf" srcId="{B864EC92-4D38-4CB1-96A5-CC49D727A1D0}" destId="{1F527301-F447-48A6-B8E2-8DB686B2278C}" srcOrd="1" destOrd="0" presId="urn:microsoft.com/office/officeart/2005/8/layout/hierarchy3"/>
    <dgm:cxn modelId="{42DDF82A-7545-4642-BA7B-10B8F45A145F}" type="presParOf" srcId="{22A6D486-E2FF-4188-A91C-9E81C8FDC3A8}" destId="{F9EF3065-7E0A-4CAC-A7B5-8B45F12F1B12}" srcOrd="1" destOrd="0" presId="urn:microsoft.com/office/officeart/2005/8/layout/hierarchy3"/>
    <dgm:cxn modelId="{215B54E6-93B8-4B58-9F6A-7C7D1209495D}" type="presParOf" srcId="{F9EF3065-7E0A-4CAC-A7B5-8B45F12F1B12}" destId="{0DBE1BB6-CBD1-48E6-96BF-918433912ADD}" srcOrd="0" destOrd="0" presId="urn:microsoft.com/office/officeart/2005/8/layout/hierarchy3"/>
    <dgm:cxn modelId="{1F62B5CE-51D6-4F89-93BB-927EEFD9BD29}" type="presParOf" srcId="{0DBE1BB6-CBD1-48E6-96BF-918433912ADD}" destId="{0847A794-FEEA-4281-8162-9E8F3E731A82}" srcOrd="0" destOrd="0" presId="urn:microsoft.com/office/officeart/2005/8/layout/hierarchy3"/>
    <dgm:cxn modelId="{0455BB8A-748B-4A9D-B836-ECC36BE435F9}" type="presParOf" srcId="{0DBE1BB6-CBD1-48E6-96BF-918433912ADD}" destId="{2A30B080-F632-471F-80BE-3361036E1C19}" srcOrd="1" destOrd="0" presId="urn:microsoft.com/office/officeart/2005/8/layout/hierarchy3"/>
    <dgm:cxn modelId="{D57AF083-D124-4D49-9C59-92A31FABF67C}" type="presParOf" srcId="{F9EF3065-7E0A-4CAC-A7B5-8B45F12F1B12}" destId="{AEAE7533-37B7-4971-8726-F50371D6D34B}" srcOrd="1" destOrd="0" presId="urn:microsoft.com/office/officeart/2005/8/layout/hierarchy3"/>
    <dgm:cxn modelId="{F3514111-05D9-4406-8C76-1A4B1ECBC8D0}" type="presParOf" srcId="{22A6D486-E2FF-4188-A91C-9E81C8FDC3A8}" destId="{EE41AD19-F7AA-4BE3-8B37-716C5CF78BF4}" srcOrd="2" destOrd="0" presId="urn:microsoft.com/office/officeart/2005/8/layout/hierarchy3"/>
    <dgm:cxn modelId="{451B583A-425A-41BE-A893-9276DB5A6C0B}" type="presParOf" srcId="{EE41AD19-F7AA-4BE3-8B37-716C5CF78BF4}" destId="{44338CDB-6245-448A-871A-42FDD701A528}" srcOrd="0" destOrd="0" presId="urn:microsoft.com/office/officeart/2005/8/layout/hierarchy3"/>
    <dgm:cxn modelId="{BB38C0FF-676C-426A-9FB1-91D7A9B90B81}" type="presParOf" srcId="{44338CDB-6245-448A-871A-42FDD701A528}" destId="{ED4DE134-AF17-4933-BF57-208C66D90D79}" srcOrd="0" destOrd="0" presId="urn:microsoft.com/office/officeart/2005/8/layout/hierarchy3"/>
    <dgm:cxn modelId="{90F3071A-13FC-4474-8B2D-6B88A4739E14}" type="presParOf" srcId="{44338CDB-6245-448A-871A-42FDD701A528}" destId="{7A0EA7F8-D758-4C5F-9046-E870C86D109D}" srcOrd="1" destOrd="0" presId="urn:microsoft.com/office/officeart/2005/8/layout/hierarchy3"/>
    <dgm:cxn modelId="{EA736374-7E1B-475D-897C-2E627F992490}" type="presParOf" srcId="{EE41AD19-F7AA-4BE3-8B37-716C5CF78BF4}" destId="{E3A711C3-1B22-4747-8841-0C566B612C29}" srcOrd="1" destOrd="0" presId="urn:microsoft.com/office/officeart/2005/8/layout/hierarchy3"/>
    <dgm:cxn modelId="{C41F516D-4776-415C-B70C-D3208AC587EB}" type="presParOf" srcId="{22A6D486-E2FF-4188-A91C-9E81C8FDC3A8}" destId="{A3287DE5-4BD0-466B-9D59-E81DC30296E4}" srcOrd="3" destOrd="0" presId="urn:microsoft.com/office/officeart/2005/8/layout/hierarchy3"/>
    <dgm:cxn modelId="{0D3E63E1-45DF-489F-99E6-AE65ADB4A2EE}" type="presParOf" srcId="{A3287DE5-4BD0-466B-9D59-E81DC30296E4}" destId="{948EB84B-56C4-40AC-9086-7E06CAC43197}" srcOrd="0" destOrd="0" presId="urn:microsoft.com/office/officeart/2005/8/layout/hierarchy3"/>
    <dgm:cxn modelId="{67EFB15C-4F4A-4605-AEDD-ADDDD49D3717}" type="presParOf" srcId="{948EB84B-56C4-40AC-9086-7E06CAC43197}" destId="{9D26D6BD-F22F-4DBE-BCD5-2A5C6EE8128C}" srcOrd="0" destOrd="0" presId="urn:microsoft.com/office/officeart/2005/8/layout/hierarchy3"/>
    <dgm:cxn modelId="{8A965F18-A5BE-44AD-815D-EB9C1F3709ED}" type="presParOf" srcId="{948EB84B-56C4-40AC-9086-7E06CAC43197}" destId="{26FDE2B8-EC9F-4264-9D47-7D425891EC37}" srcOrd="1" destOrd="0" presId="urn:microsoft.com/office/officeart/2005/8/layout/hierarchy3"/>
    <dgm:cxn modelId="{24909557-A9BB-494D-A3FB-7DAAC1122773}" type="presParOf" srcId="{A3287DE5-4BD0-466B-9D59-E81DC30296E4}" destId="{2ADB83D6-8D31-4DD8-B5E3-BB0D0AC431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24E3780-8163-4701-A82D-D296F3D3E001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6AFCE56-EB3F-4F70-833B-27F543D7BC26}">
      <dgm:prSet phldrT="[Tekst]"/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</a:t>
          </a:r>
        </a:p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Constant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0CA5B04-AC3A-46BC-843F-D322E1BEA392}" type="parTrans" cxnId="{ABC1AF65-CBD0-4BB8-B75B-1B1C53CD9AE0}">
      <dgm:prSet/>
      <dgm:spPr/>
      <dgm:t>
        <a:bodyPr/>
        <a:lstStyle/>
        <a:p>
          <a:endParaRPr lang="nl-BE"/>
        </a:p>
      </dgm:t>
    </dgm:pt>
    <dgm:pt modelId="{1329D6A8-BCD6-4050-8DA7-FE467BC0C161}" type="sibTrans" cxnId="{ABC1AF65-CBD0-4BB8-B75B-1B1C53CD9AE0}">
      <dgm:prSet/>
      <dgm:spPr/>
      <dgm:t>
        <a:bodyPr/>
        <a:lstStyle/>
        <a:p>
          <a:endParaRPr lang="nl-BE"/>
        </a:p>
      </dgm:t>
    </dgm:pt>
    <dgm:pt modelId="{42EC7154-191E-44B4-BEC7-01A3091B6567}">
      <dgm:prSet phldrT="[Teks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B</a:t>
          </a:r>
        </a:p>
        <a:p>
          <a:r>
            <a:rPr lang="nl-BE" b="1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Recurring</a:t>
          </a:r>
          <a:endParaRPr lang="nl-BE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5B0D8BDB-03D2-4718-A7E0-A05CD6C46AFF}" type="parTrans" cxnId="{ECE2E9FA-98F0-4D96-A300-436A743D3818}">
      <dgm:prSet/>
      <dgm:spPr/>
      <dgm:t>
        <a:bodyPr/>
        <a:lstStyle/>
        <a:p>
          <a:endParaRPr lang="nl-BE"/>
        </a:p>
      </dgm:t>
    </dgm:pt>
    <dgm:pt modelId="{226C8A06-B221-43FB-82B3-15A0D4CA4454}" type="sibTrans" cxnId="{ECE2E9FA-98F0-4D96-A300-436A743D3818}">
      <dgm:prSet/>
      <dgm:spPr/>
      <dgm:t>
        <a:bodyPr/>
        <a:lstStyle/>
        <a:p>
          <a:endParaRPr lang="nl-BE"/>
        </a:p>
      </dgm:t>
    </dgm:pt>
    <dgm:pt modelId="{BE1DC29E-3552-4316-B4AE-2C8D0C4FFBB5}">
      <dgm:prSet phldrT="[Tekst]"/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</a:t>
          </a:r>
        </a:p>
        <a:p>
          <a:r>
            <a:rPr lang="nl-BE" b="1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Fixed</a:t>
          </a:r>
          <a:endParaRPr lang="nl-BE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1723816D-55D8-4FFE-8F1F-5FB3A6E4D520}" type="parTrans" cxnId="{6FB031E0-A90A-4DF7-885A-F0EC41E877D1}">
      <dgm:prSet/>
      <dgm:spPr/>
      <dgm:t>
        <a:bodyPr/>
        <a:lstStyle/>
        <a:p>
          <a:endParaRPr lang="nl-BE"/>
        </a:p>
      </dgm:t>
    </dgm:pt>
    <dgm:pt modelId="{C146D9C5-6F4A-4D9F-9AFB-EC43BE1E56B1}" type="sibTrans" cxnId="{6FB031E0-A90A-4DF7-885A-F0EC41E877D1}">
      <dgm:prSet/>
      <dgm:spPr/>
      <dgm:t>
        <a:bodyPr/>
        <a:lstStyle/>
        <a:p>
          <a:endParaRPr lang="nl-BE"/>
        </a:p>
      </dgm:t>
    </dgm:pt>
    <dgm:pt modelId="{588451FA-EAF6-4F71-9021-46A60D8F5610}" type="pres">
      <dgm:prSet presAssocID="{224E3780-8163-4701-A82D-D296F3D3E0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CE1A57-5EE7-49FA-A022-F9089A8F360F}" type="pres">
      <dgm:prSet presAssocID="{66AFCE56-EB3F-4F70-833B-27F543D7BC26}" presName="root" presStyleCnt="0"/>
      <dgm:spPr/>
    </dgm:pt>
    <dgm:pt modelId="{DF5C65E1-35C5-4767-AC27-7E92A3723A01}" type="pres">
      <dgm:prSet presAssocID="{66AFCE56-EB3F-4F70-833B-27F543D7BC26}" presName="rootComposite" presStyleCnt="0"/>
      <dgm:spPr/>
    </dgm:pt>
    <dgm:pt modelId="{E97CAF6A-4AB1-4F95-AEFB-59F4E002C070}" type="pres">
      <dgm:prSet presAssocID="{66AFCE56-EB3F-4F70-833B-27F543D7BC26}" presName="rootText" presStyleLbl="node1" presStyleIdx="0" presStyleCnt="3"/>
      <dgm:spPr/>
    </dgm:pt>
    <dgm:pt modelId="{1DB3DCA3-B408-46E9-B9DD-055BABC1AB8B}" type="pres">
      <dgm:prSet presAssocID="{66AFCE56-EB3F-4F70-833B-27F543D7BC26}" presName="rootConnector" presStyleLbl="node1" presStyleIdx="0" presStyleCnt="3"/>
      <dgm:spPr/>
    </dgm:pt>
    <dgm:pt modelId="{F41EB426-4D90-4F88-9FF2-534491501AD7}" type="pres">
      <dgm:prSet presAssocID="{66AFCE56-EB3F-4F70-833B-27F543D7BC26}" presName="childShape" presStyleCnt="0"/>
      <dgm:spPr/>
    </dgm:pt>
    <dgm:pt modelId="{5CCBD16D-4EBC-463D-BD4C-C7F7538D0E21}" type="pres">
      <dgm:prSet presAssocID="{42EC7154-191E-44B4-BEC7-01A3091B6567}" presName="root" presStyleCnt="0"/>
      <dgm:spPr/>
    </dgm:pt>
    <dgm:pt modelId="{57F619CF-4CAB-45AD-A18F-F91568BCB3E3}" type="pres">
      <dgm:prSet presAssocID="{42EC7154-191E-44B4-BEC7-01A3091B6567}" presName="rootComposite" presStyleCnt="0"/>
      <dgm:spPr/>
    </dgm:pt>
    <dgm:pt modelId="{960C94B4-D327-4757-93FF-E3CA09DAD32F}" type="pres">
      <dgm:prSet presAssocID="{42EC7154-191E-44B4-BEC7-01A3091B6567}" presName="rootText" presStyleLbl="node1" presStyleIdx="1" presStyleCnt="3"/>
      <dgm:spPr/>
    </dgm:pt>
    <dgm:pt modelId="{5AB66791-4AC2-4EF0-8BB0-933041A07370}" type="pres">
      <dgm:prSet presAssocID="{42EC7154-191E-44B4-BEC7-01A3091B6567}" presName="rootConnector" presStyleLbl="node1" presStyleIdx="1" presStyleCnt="3"/>
      <dgm:spPr/>
    </dgm:pt>
    <dgm:pt modelId="{9B5F68BD-66B3-449D-BED4-2404909A0AD9}" type="pres">
      <dgm:prSet presAssocID="{42EC7154-191E-44B4-BEC7-01A3091B6567}" presName="childShape" presStyleCnt="0"/>
      <dgm:spPr/>
    </dgm:pt>
    <dgm:pt modelId="{AD64CDD5-2844-4864-A621-B26A47F46E65}" type="pres">
      <dgm:prSet presAssocID="{BE1DC29E-3552-4316-B4AE-2C8D0C4FFBB5}" presName="root" presStyleCnt="0"/>
      <dgm:spPr/>
    </dgm:pt>
    <dgm:pt modelId="{C757A710-DE0D-451D-8E4A-5257FA61F404}" type="pres">
      <dgm:prSet presAssocID="{BE1DC29E-3552-4316-B4AE-2C8D0C4FFBB5}" presName="rootComposite" presStyleCnt="0"/>
      <dgm:spPr/>
    </dgm:pt>
    <dgm:pt modelId="{CEDCBDB8-ECE8-44EE-B3FE-FE85E1128759}" type="pres">
      <dgm:prSet presAssocID="{BE1DC29E-3552-4316-B4AE-2C8D0C4FFBB5}" presName="rootText" presStyleLbl="node1" presStyleIdx="2" presStyleCnt="3"/>
      <dgm:spPr/>
    </dgm:pt>
    <dgm:pt modelId="{2E99B4D3-2366-4314-8019-F03AED36F6C1}" type="pres">
      <dgm:prSet presAssocID="{BE1DC29E-3552-4316-B4AE-2C8D0C4FFBB5}" presName="rootConnector" presStyleLbl="node1" presStyleIdx="2" presStyleCnt="3"/>
      <dgm:spPr/>
    </dgm:pt>
    <dgm:pt modelId="{90673951-0883-4718-A869-C55256F4EB25}" type="pres">
      <dgm:prSet presAssocID="{BE1DC29E-3552-4316-B4AE-2C8D0C4FFBB5}" presName="childShape" presStyleCnt="0"/>
      <dgm:spPr/>
    </dgm:pt>
  </dgm:ptLst>
  <dgm:cxnLst>
    <dgm:cxn modelId="{81C7395F-5E28-46E9-A8CA-C9BA81309630}" type="presOf" srcId="{66AFCE56-EB3F-4F70-833B-27F543D7BC26}" destId="{1DB3DCA3-B408-46E9-B9DD-055BABC1AB8B}" srcOrd="1" destOrd="0" presId="urn:microsoft.com/office/officeart/2005/8/layout/hierarchy3"/>
    <dgm:cxn modelId="{ABC1AF65-CBD0-4BB8-B75B-1B1C53CD9AE0}" srcId="{224E3780-8163-4701-A82D-D296F3D3E001}" destId="{66AFCE56-EB3F-4F70-833B-27F543D7BC26}" srcOrd="0" destOrd="0" parTransId="{00CA5B04-AC3A-46BC-843F-D322E1BEA392}" sibTransId="{1329D6A8-BCD6-4050-8DA7-FE467BC0C161}"/>
    <dgm:cxn modelId="{71058073-BADD-468E-B4F0-5C3E0E962D0D}" type="presOf" srcId="{42EC7154-191E-44B4-BEC7-01A3091B6567}" destId="{5AB66791-4AC2-4EF0-8BB0-933041A07370}" srcOrd="1" destOrd="0" presId="urn:microsoft.com/office/officeart/2005/8/layout/hierarchy3"/>
    <dgm:cxn modelId="{704C4F94-D4E6-413D-8061-953E7F97C61C}" type="presOf" srcId="{42EC7154-191E-44B4-BEC7-01A3091B6567}" destId="{960C94B4-D327-4757-93FF-E3CA09DAD32F}" srcOrd="0" destOrd="0" presId="urn:microsoft.com/office/officeart/2005/8/layout/hierarchy3"/>
    <dgm:cxn modelId="{8389CBA4-A8EF-4A2C-A704-76E01424EAB1}" type="presOf" srcId="{224E3780-8163-4701-A82D-D296F3D3E001}" destId="{588451FA-EAF6-4F71-9021-46A60D8F5610}" srcOrd="0" destOrd="0" presId="urn:microsoft.com/office/officeart/2005/8/layout/hierarchy3"/>
    <dgm:cxn modelId="{8FB148BA-BE82-469B-A0CD-583D81A9D7A5}" type="presOf" srcId="{66AFCE56-EB3F-4F70-833B-27F543D7BC26}" destId="{E97CAF6A-4AB1-4F95-AEFB-59F4E002C070}" srcOrd="0" destOrd="0" presId="urn:microsoft.com/office/officeart/2005/8/layout/hierarchy3"/>
    <dgm:cxn modelId="{3558D2D8-5019-4743-831D-A38E3B8352F4}" type="presOf" srcId="{BE1DC29E-3552-4316-B4AE-2C8D0C4FFBB5}" destId="{2E99B4D3-2366-4314-8019-F03AED36F6C1}" srcOrd="1" destOrd="0" presId="urn:microsoft.com/office/officeart/2005/8/layout/hierarchy3"/>
    <dgm:cxn modelId="{6FB031E0-A90A-4DF7-885A-F0EC41E877D1}" srcId="{224E3780-8163-4701-A82D-D296F3D3E001}" destId="{BE1DC29E-3552-4316-B4AE-2C8D0C4FFBB5}" srcOrd="2" destOrd="0" parTransId="{1723816D-55D8-4FFE-8F1F-5FB3A6E4D520}" sibTransId="{C146D9C5-6F4A-4D9F-9AFB-EC43BE1E56B1}"/>
    <dgm:cxn modelId="{A6A8E5F9-8124-4878-A3C7-B793667F6C70}" type="presOf" srcId="{BE1DC29E-3552-4316-B4AE-2C8D0C4FFBB5}" destId="{CEDCBDB8-ECE8-44EE-B3FE-FE85E1128759}" srcOrd="0" destOrd="0" presId="urn:microsoft.com/office/officeart/2005/8/layout/hierarchy3"/>
    <dgm:cxn modelId="{ECE2E9FA-98F0-4D96-A300-436A743D3818}" srcId="{224E3780-8163-4701-A82D-D296F3D3E001}" destId="{42EC7154-191E-44B4-BEC7-01A3091B6567}" srcOrd="1" destOrd="0" parTransId="{5B0D8BDB-03D2-4718-A7E0-A05CD6C46AFF}" sibTransId="{226C8A06-B221-43FB-82B3-15A0D4CA4454}"/>
    <dgm:cxn modelId="{719FC56A-4399-46B9-AE0A-B345B22AEDBF}" type="presParOf" srcId="{588451FA-EAF6-4F71-9021-46A60D8F5610}" destId="{9ACE1A57-5EE7-49FA-A022-F9089A8F360F}" srcOrd="0" destOrd="0" presId="urn:microsoft.com/office/officeart/2005/8/layout/hierarchy3"/>
    <dgm:cxn modelId="{4C29B6A7-0A41-4BB5-8942-CC0D6BA45C14}" type="presParOf" srcId="{9ACE1A57-5EE7-49FA-A022-F9089A8F360F}" destId="{DF5C65E1-35C5-4767-AC27-7E92A3723A01}" srcOrd="0" destOrd="0" presId="urn:microsoft.com/office/officeart/2005/8/layout/hierarchy3"/>
    <dgm:cxn modelId="{2993A42F-B6CE-4175-9F3B-4004BFB4F131}" type="presParOf" srcId="{DF5C65E1-35C5-4767-AC27-7E92A3723A01}" destId="{E97CAF6A-4AB1-4F95-AEFB-59F4E002C070}" srcOrd="0" destOrd="0" presId="urn:microsoft.com/office/officeart/2005/8/layout/hierarchy3"/>
    <dgm:cxn modelId="{6A9DCDCC-F09B-47C8-A065-0B71974D3064}" type="presParOf" srcId="{DF5C65E1-35C5-4767-AC27-7E92A3723A01}" destId="{1DB3DCA3-B408-46E9-B9DD-055BABC1AB8B}" srcOrd="1" destOrd="0" presId="urn:microsoft.com/office/officeart/2005/8/layout/hierarchy3"/>
    <dgm:cxn modelId="{3B637C14-61EF-4B53-97E2-B2723A3269B8}" type="presParOf" srcId="{9ACE1A57-5EE7-49FA-A022-F9089A8F360F}" destId="{F41EB426-4D90-4F88-9FF2-534491501AD7}" srcOrd="1" destOrd="0" presId="urn:microsoft.com/office/officeart/2005/8/layout/hierarchy3"/>
    <dgm:cxn modelId="{105673E4-1516-4725-8153-6334A30B5AE9}" type="presParOf" srcId="{588451FA-EAF6-4F71-9021-46A60D8F5610}" destId="{5CCBD16D-4EBC-463D-BD4C-C7F7538D0E21}" srcOrd="1" destOrd="0" presId="urn:microsoft.com/office/officeart/2005/8/layout/hierarchy3"/>
    <dgm:cxn modelId="{95A0A94D-A8D9-419A-A40E-4140AB08557D}" type="presParOf" srcId="{5CCBD16D-4EBC-463D-BD4C-C7F7538D0E21}" destId="{57F619CF-4CAB-45AD-A18F-F91568BCB3E3}" srcOrd="0" destOrd="0" presId="urn:microsoft.com/office/officeart/2005/8/layout/hierarchy3"/>
    <dgm:cxn modelId="{A626847C-E3F5-4E0E-8B4F-62C43628F898}" type="presParOf" srcId="{57F619CF-4CAB-45AD-A18F-F91568BCB3E3}" destId="{960C94B4-D327-4757-93FF-E3CA09DAD32F}" srcOrd="0" destOrd="0" presId="urn:microsoft.com/office/officeart/2005/8/layout/hierarchy3"/>
    <dgm:cxn modelId="{1C1C3192-8949-449E-890B-0AAED77030D0}" type="presParOf" srcId="{57F619CF-4CAB-45AD-A18F-F91568BCB3E3}" destId="{5AB66791-4AC2-4EF0-8BB0-933041A07370}" srcOrd="1" destOrd="0" presId="urn:microsoft.com/office/officeart/2005/8/layout/hierarchy3"/>
    <dgm:cxn modelId="{CD783322-920E-4E58-8AFD-354ADEDC46E9}" type="presParOf" srcId="{5CCBD16D-4EBC-463D-BD4C-C7F7538D0E21}" destId="{9B5F68BD-66B3-449D-BED4-2404909A0AD9}" srcOrd="1" destOrd="0" presId="urn:microsoft.com/office/officeart/2005/8/layout/hierarchy3"/>
    <dgm:cxn modelId="{9B6E25F5-5DD8-42AF-92A5-117006E25199}" type="presParOf" srcId="{588451FA-EAF6-4F71-9021-46A60D8F5610}" destId="{AD64CDD5-2844-4864-A621-B26A47F46E65}" srcOrd="2" destOrd="0" presId="urn:microsoft.com/office/officeart/2005/8/layout/hierarchy3"/>
    <dgm:cxn modelId="{D6FFCE77-12A7-4747-9E74-87EC28AFC5B5}" type="presParOf" srcId="{AD64CDD5-2844-4864-A621-B26A47F46E65}" destId="{C757A710-DE0D-451D-8E4A-5257FA61F404}" srcOrd="0" destOrd="0" presId="urn:microsoft.com/office/officeart/2005/8/layout/hierarchy3"/>
    <dgm:cxn modelId="{58DDBCFE-48C1-45C1-857E-FCCB32537344}" type="presParOf" srcId="{C757A710-DE0D-451D-8E4A-5257FA61F404}" destId="{CEDCBDB8-ECE8-44EE-B3FE-FE85E1128759}" srcOrd="0" destOrd="0" presId="urn:microsoft.com/office/officeart/2005/8/layout/hierarchy3"/>
    <dgm:cxn modelId="{5FDB81CF-A220-4E20-8831-0CD54F189865}" type="presParOf" srcId="{C757A710-DE0D-451D-8E4A-5257FA61F404}" destId="{2E99B4D3-2366-4314-8019-F03AED36F6C1}" srcOrd="1" destOrd="0" presId="urn:microsoft.com/office/officeart/2005/8/layout/hierarchy3"/>
    <dgm:cxn modelId="{7A175626-6CA8-4DCD-99F3-3093048F47A0}" type="presParOf" srcId="{AD64CDD5-2844-4864-A621-B26A47F46E65}" destId="{90673951-0883-4718-A869-C55256F4EB2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224E3780-8163-4701-A82D-D296F3D3E001}" type="doc">
      <dgm:prSet loTypeId="urn:microsoft.com/office/officeart/2005/8/layout/hierarchy3" loCatId="hierarchy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nl-BE"/>
        </a:p>
      </dgm:t>
    </dgm:pt>
    <dgm:pt modelId="{66AFCE56-EB3F-4F70-833B-27F543D7BC26}">
      <dgm:prSet phldrT="[Tekst]"/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 </a:t>
          </a:r>
        </a:p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Indirect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00CA5B04-AC3A-46BC-843F-D322E1BEA392}" type="parTrans" cxnId="{ABC1AF65-CBD0-4BB8-B75B-1B1C53CD9AE0}">
      <dgm:prSet/>
      <dgm:spPr/>
      <dgm:t>
        <a:bodyPr/>
        <a:lstStyle/>
        <a:p>
          <a:endParaRPr lang="nl-BE"/>
        </a:p>
      </dgm:t>
    </dgm:pt>
    <dgm:pt modelId="{1329D6A8-BCD6-4050-8DA7-FE467BC0C161}" type="sibTrans" cxnId="{ABC1AF65-CBD0-4BB8-B75B-1B1C53CD9AE0}">
      <dgm:prSet/>
      <dgm:spPr/>
      <dgm:t>
        <a:bodyPr/>
        <a:lstStyle/>
        <a:p>
          <a:endParaRPr lang="nl-BE"/>
        </a:p>
      </dgm:t>
    </dgm:pt>
    <dgm:pt modelId="{42EC7154-191E-44B4-BEC7-01A3091B6567}">
      <dgm:prSet phldrT="[Teks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B </a:t>
          </a:r>
        </a:p>
        <a:p>
          <a:r>
            <a:rPr lang="nl-BE" b="1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Fixed</a:t>
          </a:r>
          <a:endParaRPr lang="nl-BE" b="1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B0D8BDB-03D2-4718-A7E0-A05CD6C46AFF}" type="parTrans" cxnId="{ECE2E9FA-98F0-4D96-A300-436A743D3818}">
      <dgm:prSet/>
      <dgm:spPr/>
      <dgm:t>
        <a:bodyPr/>
        <a:lstStyle/>
        <a:p>
          <a:endParaRPr lang="nl-BE"/>
        </a:p>
      </dgm:t>
    </dgm:pt>
    <dgm:pt modelId="{226C8A06-B221-43FB-82B3-15A0D4CA4454}" type="sibTrans" cxnId="{ECE2E9FA-98F0-4D96-A300-436A743D3818}">
      <dgm:prSet/>
      <dgm:spPr/>
      <dgm:t>
        <a:bodyPr/>
        <a:lstStyle/>
        <a:p>
          <a:endParaRPr lang="nl-BE"/>
        </a:p>
      </dgm:t>
    </dgm:pt>
    <dgm:pt modelId="{BE1DC29E-3552-4316-B4AE-2C8D0C4FFBB5}">
      <dgm:prSet phldrT="[Tekst]"/>
      <dgm:spPr/>
      <dgm:t>
        <a:bodyPr/>
        <a:lstStyle/>
        <a:p>
          <a:r>
            <a:rPr lang="nl-BE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</a:t>
          </a:r>
        </a:p>
        <a:p>
          <a:r>
            <a:rPr lang="nl-BE" b="1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Variable</a:t>
          </a:r>
          <a:endParaRPr lang="nl-BE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1723816D-55D8-4FFE-8F1F-5FB3A6E4D520}" type="parTrans" cxnId="{6FB031E0-A90A-4DF7-885A-F0EC41E877D1}">
      <dgm:prSet/>
      <dgm:spPr/>
      <dgm:t>
        <a:bodyPr/>
        <a:lstStyle/>
        <a:p>
          <a:endParaRPr lang="nl-BE"/>
        </a:p>
      </dgm:t>
    </dgm:pt>
    <dgm:pt modelId="{C146D9C5-6F4A-4D9F-9AFB-EC43BE1E56B1}" type="sibTrans" cxnId="{6FB031E0-A90A-4DF7-885A-F0EC41E877D1}">
      <dgm:prSet/>
      <dgm:spPr/>
      <dgm:t>
        <a:bodyPr/>
        <a:lstStyle/>
        <a:p>
          <a:endParaRPr lang="nl-BE"/>
        </a:p>
      </dgm:t>
    </dgm:pt>
    <dgm:pt modelId="{588451FA-EAF6-4F71-9021-46A60D8F5610}" type="pres">
      <dgm:prSet presAssocID="{224E3780-8163-4701-A82D-D296F3D3E00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9ACE1A57-5EE7-49FA-A022-F9089A8F360F}" type="pres">
      <dgm:prSet presAssocID="{66AFCE56-EB3F-4F70-833B-27F543D7BC26}" presName="root" presStyleCnt="0"/>
      <dgm:spPr/>
    </dgm:pt>
    <dgm:pt modelId="{DF5C65E1-35C5-4767-AC27-7E92A3723A01}" type="pres">
      <dgm:prSet presAssocID="{66AFCE56-EB3F-4F70-833B-27F543D7BC26}" presName="rootComposite" presStyleCnt="0"/>
      <dgm:spPr/>
    </dgm:pt>
    <dgm:pt modelId="{E97CAF6A-4AB1-4F95-AEFB-59F4E002C070}" type="pres">
      <dgm:prSet presAssocID="{66AFCE56-EB3F-4F70-833B-27F543D7BC26}" presName="rootText" presStyleLbl="node1" presStyleIdx="0" presStyleCnt="3" custLinFactNeighborX="14079" custLinFactNeighborY="921"/>
      <dgm:spPr/>
    </dgm:pt>
    <dgm:pt modelId="{1DB3DCA3-B408-46E9-B9DD-055BABC1AB8B}" type="pres">
      <dgm:prSet presAssocID="{66AFCE56-EB3F-4F70-833B-27F543D7BC26}" presName="rootConnector" presStyleLbl="node1" presStyleIdx="0" presStyleCnt="3"/>
      <dgm:spPr/>
    </dgm:pt>
    <dgm:pt modelId="{F41EB426-4D90-4F88-9FF2-534491501AD7}" type="pres">
      <dgm:prSet presAssocID="{66AFCE56-EB3F-4F70-833B-27F543D7BC26}" presName="childShape" presStyleCnt="0"/>
      <dgm:spPr/>
    </dgm:pt>
    <dgm:pt modelId="{5CCBD16D-4EBC-463D-BD4C-C7F7538D0E21}" type="pres">
      <dgm:prSet presAssocID="{42EC7154-191E-44B4-BEC7-01A3091B6567}" presName="root" presStyleCnt="0"/>
      <dgm:spPr/>
    </dgm:pt>
    <dgm:pt modelId="{57F619CF-4CAB-45AD-A18F-F91568BCB3E3}" type="pres">
      <dgm:prSet presAssocID="{42EC7154-191E-44B4-BEC7-01A3091B6567}" presName="rootComposite" presStyleCnt="0"/>
      <dgm:spPr/>
    </dgm:pt>
    <dgm:pt modelId="{960C94B4-D327-4757-93FF-E3CA09DAD32F}" type="pres">
      <dgm:prSet presAssocID="{42EC7154-191E-44B4-BEC7-01A3091B6567}" presName="rootText" presStyleLbl="node1" presStyleIdx="1" presStyleCnt="3" custLinFactNeighborX="4464"/>
      <dgm:spPr/>
    </dgm:pt>
    <dgm:pt modelId="{5AB66791-4AC2-4EF0-8BB0-933041A07370}" type="pres">
      <dgm:prSet presAssocID="{42EC7154-191E-44B4-BEC7-01A3091B6567}" presName="rootConnector" presStyleLbl="node1" presStyleIdx="1" presStyleCnt="3"/>
      <dgm:spPr/>
    </dgm:pt>
    <dgm:pt modelId="{9B5F68BD-66B3-449D-BED4-2404909A0AD9}" type="pres">
      <dgm:prSet presAssocID="{42EC7154-191E-44B4-BEC7-01A3091B6567}" presName="childShape" presStyleCnt="0"/>
      <dgm:spPr/>
    </dgm:pt>
    <dgm:pt modelId="{AD64CDD5-2844-4864-A621-B26A47F46E65}" type="pres">
      <dgm:prSet presAssocID="{BE1DC29E-3552-4316-B4AE-2C8D0C4FFBB5}" presName="root" presStyleCnt="0"/>
      <dgm:spPr/>
    </dgm:pt>
    <dgm:pt modelId="{C757A710-DE0D-451D-8E4A-5257FA61F404}" type="pres">
      <dgm:prSet presAssocID="{BE1DC29E-3552-4316-B4AE-2C8D0C4FFBB5}" presName="rootComposite" presStyleCnt="0"/>
      <dgm:spPr/>
    </dgm:pt>
    <dgm:pt modelId="{CEDCBDB8-ECE8-44EE-B3FE-FE85E1128759}" type="pres">
      <dgm:prSet presAssocID="{BE1DC29E-3552-4316-B4AE-2C8D0C4FFBB5}" presName="rootText" presStyleLbl="node1" presStyleIdx="2" presStyleCnt="3" custLinFactNeighborX="-7855" custLinFactNeighborY="948"/>
      <dgm:spPr/>
    </dgm:pt>
    <dgm:pt modelId="{2E99B4D3-2366-4314-8019-F03AED36F6C1}" type="pres">
      <dgm:prSet presAssocID="{BE1DC29E-3552-4316-B4AE-2C8D0C4FFBB5}" presName="rootConnector" presStyleLbl="node1" presStyleIdx="2" presStyleCnt="3"/>
      <dgm:spPr/>
    </dgm:pt>
    <dgm:pt modelId="{90673951-0883-4718-A869-C55256F4EB25}" type="pres">
      <dgm:prSet presAssocID="{BE1DC29E-3552-4316-B4AE-2C8D0C4FFBB5}" presName="childShape" presStyleCnt="0"/>
      <dgm:spPr/>
    </dgm:pt>
  </dgm:ptLst>
  <dgm:cxnLst>
    <dgm:cxn modelId="{81C7395F-5E28-46E9-A8CA-C9BA81309630}" type="presOf" srcId="{66AFCE56-EB3F-4F70-833B-27F543D7BC26}" destId="{1DB3DCA3-B408-46E9-B9DD-055BABC1AB8B}" srcOrd="1" destOrd="0" presId="urn:microsoft.com/office/officeart/2005/8/layout/hierarchy3"/>
    <dgm:cxn modelId="{ABC1AF65-CBD0-4BB8-B75B-1B1C53CD9AE0}" srcId="{224E3780-8163-4701-A82D-D296F3D3E001}" destId="{66AFCE56-EB3F-4F70-833B-27F543D7BC26}" srcOrd="0" destOrd="0" parTransId="{00CA5B04-AC3A-46BC-843F-D322E1BEA392}" sibTransId="{1329D6A8-BCD6-4050-8DA7-FE467BC0C161}"/>
    <dgm:cxn modelId="{71058073-BADD-468E-B4F0-5C3E0E962D0D}" type="presOf" srcId="{42EC7154-191E-44B4-BEC7-01A3091B6567}" destId="{5AB66791-4AC2-4EF0-8BB0-933041A07370}" srcOrd="1" destOrd="0" presId="urn:microsoft.com/office/officeart/2005/8/layout/hierarchy3"/>
    <dgm:cxn modelId="{704C4F94-D4E6-413D-8061-953E7F97C61C}" type="presOf" srcId="{42EC7154-191E-44B4-BEC7-01A3091B6567}" destId="{960C94B4-D327-4757-93FF-E3CA09DAD32F}" srcOrd="0" destOrd="0" presId="urn:microsoft.com/office/officeart/2005/8/layout/hierarchy3"/>
    <dgm:cxn modelId="{8389CBA4-A8EF-4A2C-A704-76E01424EAB1}" type="presOf" srcId="{224E3780-8163-4701-A82D-D296F3D3E001}" destId="{588451FA-EAF6-4F71-9021-46A60D8F5610}" srcOrd="0" destOrd="0" presId="urn:microsoft.com/office/officeart/2005/8/layout/hierarchy3"/>
    <dgm:cxn modelId="{8FB148BA-BE82-469B-A0CD-583D81A9D7A5}" type="presOf" srcId="{66AFCE56-EB3F-4F70-833B-27F543D7BC26}" destId="{E97CAF6A-4AB1-4F95-AEFB-59F4E002C070}" srcOrd="0" destOrd="0" presId="urn:microsoft.com/office/officeart/2005/8/layout/hierarchy3"/>
    <dgm:cxn modelId="{3558D2D8-5019-4743-831D-A38E3B8352F4}" type="presOf" srcId="{BE1DC29E-3552-4316-B4AE-2C8D0C4FFBB5}" destId="{2E99B4D3-2366-4314-8019-F03AED36F6C1}" srcOrd="1" destOrd="0" presId="urn:microsoft.com/office/officeart/2005/8/layout/hierarchy3"/>
    <dgm:cxn modelId="{6FB031E0-A90A-4DF7-885A-F0EC41E877D1}" srcId="{224E3780-8163-4701-A82D-D296F3D3E001}" destId="{BE1DC29E-3552-4316-B4AE-2C8D0C4FFBB5}" srcOrd="2" destOrd="0" parTransId="{1723816D-55D8-4FFE-8F1F-5FB3A6E4D520}" sibTransId="{C146D9C5-6F4A-4D9F-9AFB-EC43BE1E56B1}"/>
    <dgm:cxn modelId="{A6A8E5F9-8124-4878-A3C7-B793667F6C70}" type="presOf" srcId="{BE1DC29E-3552-4316-B4AE-2C8D0C4FFBB5}" destId="{CEDCBDB8-ECE8-44EE-B3FE-FE85E1128759}" srcOrd="0" destOrd="0" presId="urn:microsoft.com/office/officeart/2005/8/layout/hierarchy3"/>
    <dgm:cxn modelId="{ECE2E9FA-98F0-4D96-A300-436A743D3818}" srcId="{224E3780-8163-4701-A82D-D296F3D3E001}" destId="{42EC7154-191E-44B4-BEC7-01A3091B6567}" srcOrd="1" destOrd="0" parTransId="{5B0D8BDB-03D2-4718-A7E0-A05CD6C46AFF}" sibTransId="{226C8A06-B221-43FB-82B3-15A0D4CA4454}"/>
    <dgm:cxn modelId="{719FC56A-4399-46B9-AE0A-B345B22AEDBF}" type="presParOf" srcId="{588451FA-EAF6-4F71-9021-46A60D8F5610}" destId="{9ACE1A57-5EE7-49FA-A022-F9089A8F360F}" srcOrd="0" destOrd="0" presId="urn:microsoft.com/office/officeart/2005/8/layout/hierarchy3"/>
    <dgm:cxn modelId="{4C29B6A7-0A41-4BB5-8942-CC0D6BA45C14}" type="presParOf" srcId="{9ACE1A57-5EE7-49FA-A022-F9089A8F360F}" destId="{DF5C65E1-35C5-4767-AC27-7E92A3723A01}" srcOrd="0" destOrd="0" presId="urn:microsoft.com/office/officeart/2005/8/layout/hierarchy3"/>
    <dgm:cxn modelId="{2993A42F-B6CE-4175-9F3B-4004BFB4F131}" type="presParOf" srcId="{DF5C65E1-35C5-4767-AC27-7E92A3723A01}" destId="{E97CAF6A-4AB1-4F95-AEFB-59F4E002C070}" srcOrd="0" destOrd="0" presId="urn:microsoft.com/office/officeart/2005/8/layout/hierarchy3"/>
    <dgm:cxn modelId="{6A9DCDCC-F09B-47C8-A065-0B71974D3064}" type="presParOf" srcId="{DF5C65E1-35C5-4767-AC27-7E92A3723A01}" destId="{1DB3DCA3-B408-46E9-B9DD-055BABC1AB8B}" srcOrd="1" destOrd="0" presId="urn:microsoft.com/office/officeart/2005/8/layout/hierarchy3"/>
    <dgm:cxn modelId="{3B637C14-61EF-4B53-97E2-B2723A3269B8}" type="presParOf" srcId="{9ACE1A57-5EE7-49FA-A022-F9089A8F360F}" destId="{F41EB426-4D90-4F88-9FF2-534491501AD7}" srcOrd="1" destOrd="0" presId="urn:microsoft.com/office/officeart/2005/8/layout/hierarchy3"/>
    <dgm:cxn modelId="{105673E4-1516-4725-8153-6334A30B5AE9}" type="presParOf" srcId="{588451FA-EAF6-4F71-9021-46A60D8F5610}" destId="{5CCBD16D-4EBC-463D-BD4C-C7F7538D0E21}" srcOrd="1" destOrd="0" presId="urn:microsoft.com/office/officeart/2005/8/layout/hierarchy3"/>
    <dgm:cxn modelId="{95A0A94D-A8D9-419A-A40E-4140AB08557D}" type="presParOf" srcId="{5CCBD16D-4EBC-463D-BD4C-C7F7538D0E21}" destId="{57F619CF-4CAB-45AD-A18F-F91568BCB3E3}" srcOrd="0" destOrd="0" presId="urn:microsoft.com/office/officeart/2005/8/layout/hierarchy3"/>
    <dgm:cxn modelId="{A626847C-E3F5-4E0E-8B4F-62C43628F898}" type="presParOf" srcId="{57F619CF-4CAB-45AD-A18F-F91568BCB3E3}" destId="{960C94B4-D327-4757-93FF-E3CA09DAD32F}" srcOrd="0" destOrd="0" presId="urn:microsoft.com/office/officeart/2005/8/layout/hierarchy3"/>
    <dgm:cxn modelId="{1C1C3192-8949-449E-890B-0AAED77030D0}" type="presParOf" srcId="{57F619CF-4CAB-45AD-A18F-F91568BCB3E3}" destId="{5AB66791-4AC2-4EF0-8BB0-933041A07370}" srcOrd="1" destOrd="0" presId="urn:microsoft.com/office/officeart/2005/8/layout/hierarchy3"/>
    <dgm:cxn modelId="{CD783322-920E-4E58-8AFD-354ADEDC46E9}" type="presParOf" srcId="{5CCBD16D-4EBC-463D-BD4C-C7F7538D0E21}" destId="{9B5F68BD-66B3-449D-BED4-2404909A0AD9}" srcOrd="1" destOrd="0" presId="urn:microsoft.com/office/officeart/2005/8/layout/hierarchy3"/>
    <dgm:cxn modelId="{9B6E25F5-5DD8-42AF-92A5-117006E25199}" type="presParOf" srcId="{588451FA-EAF6-4F71-9021-46A60D8F5610}" destId="{AD64CDD5-2844-4864-A621-B26A47F46E65}" srcOrd="2" destOrd="0" presId="urn:microsoft.com/office/officeart/2005/8/layout/hierarchy3"/>
    <dgm:cxn modelId="{D6FFCE77-12A7-4747-9E74-87EC28AFC5B5}" type="presParOf" srcId="{AD64CDD5-2844-4864-A621-B26A47F46E65}" destId="{C757A710-DE0D-451D-8E4A-5257FA61F404}" srcOrd="0" destOrd="0" presId="urn:microsoft.com/office/officeart/2005/8/layout/hierarchy3"/>
    <dgm:cxn modelId="{58DDBCFE-48C1-45C1-857E-FCCB32537344}" type="presParOf" srcId="{C757A710-DE0D-451D-8E4A-5257FA61F404}" destId="{CEDCBDB8-ECE8-44EE-B3FE-FE85E1128759}" srcOrd="0" destOrd="0" presId="urn:microsoft.com/office/officeart/2005/8/layout/hierarchy3"/>
    <dgm:cxn modelId="{5FDB81CF-A220-4E20-8831-0CD54F189865}" type="presParOf" srcId="{C757A710-DE0D-451D-8E4A-5257FA61F404}" destId="{2E99B4D3-2366-4314-8019-F03AED36F6C1}" srcOrd="1" destOrd="0" presId="urn:microsoft.com/office/officeart/2005/8/layout/hierarchy3"/>
    <dgm:cxn modelId="{7A175626-6CA8-4DCD-99F3-3093048F47A0}" type="presParOf" srcId="{AD64CDD5-2844-4864-A621-B26A47F46E65}" destId="{90673951-0883-4718-A869-C55256F4EB25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D5CB414C-5A7F-434D-8770-ACA2EBE8312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5BB15-DFE4-43D8-8395-3743B6982B65}">
      <dgm:prSet phldrT="[Text]"/>
      <dgm:spPr/>
      <dgm:t>
        <a:bodyPr/>
        <a:lstStyle/>
        <a:p>
          <a:r>
            <a:rPr lang="en-US" dirty="0"/>
            <a:t>D</a:t>
          </a:r>
        </a:p>
        <a:p>
          <a:r>
            <a:rPr lang="en-US" dirty="0"/>
            <a:t>Sunk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BD8F63-7349-4C09-963E-91D163CD8B52}" type="parTrans" cxnId="{18BDFDB2-8C56-4AB8-BF5D-0C2F8F264DD3}">
      <dgm:prSet/>
      <dgm:spPr/>
      <dgm:t>
        <a:bodyPr/>
        <a:lstStyle/>
        <a:p>
          <a:endParaRPr lang="en-US"/>
        </a:p>
      </dgm:t>
    </dgm:pt>
    <dgm:pt modelId="{2243D103-3077-41A9-9989-02E5EB776092}" type="sibTrans" cxnId="{18BDFDB2-8C56-4AB8-BF5D-0C2F8F264DD3}">
      <dgm:prSet/>
      <dgm:spPr/>
      <dgm:t>
        <a:bodyPr/>
        <a:lstStyle/>
        <a:p>
          <a:endParaRPr lang="en-US"/>
        </a:p>
      </dgm:t>
    </dgm:pt>
    <dgm:pt modelId="{DE66115E-D0C3-4ADC-A2EE-0BAB736D9124}">
      <dgm:prSet phldrT="[Text]"/>
      <dgm:spPr/>
      <dgm:t>
        <a:bodyPr/>
        <a:lstStyle/>
        <a:p>
          <a:r>
            <a:rPr lang="en-US" dirty="0"/>
            <a:t>B</a:t>
          </a:r>
        </a:p>
        <a:p>
          <a:r>
            <a:rPr lang="en-US" dirty="0"/>
            <a:t>Direct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BA5C46A-94BF-4EDE-A99A-3918A544F9CD}" type="parTrans" cxnId="{EF61D82F-8E2B-4B66-BE83-C5F018B7BACA}">
      <dgm:prSet/>
      <dgm:spPr/>
      <dgm:t>
        <a:bodyPr/>
        <a:lstStyle/>
        <a:p>
          <a:endParaRPr lang="en-US"/>
        </a:p>
      </dgm:t>
    </dgm:pt>
    <dgm:pt modelId="{F45613C4-B7B3-4129-BC50-EB014F36D268}" type="sibTrans" cxnId="{EF61D82F-8E2B-4B66-BE83-C5F018B7BACA}">
      <dgm:prSet/>
      <dgm:spPr/>
      <dgm:t>
        <a:bodyPr/>
        <a:lstStyle/>
        <a:p>
          <a:endParaRPr lang="en-US"/>
        </a:p>
      </dgm:t>
    </dgm:pt>
    <dgm:pt modelId="{E4013722-6160-469A-A78D-C4C4ED188245}">
      <dgm:prSet phldrT="[Text]"/>
      <dgm:spPr/>
      <dgm:t>
        <a:bodyPr/>
        <a:lstStyle/>
        <a:p>
          <a:r>
            <a:rPr lang="en-US" dirty="0"/>
            <a:t>A</a:t>
          </a:r>
        </a:p>
        <a:p>
          <a:r>
            <a:rPr lang="en-US" dirty="0"/>
            <a:t>Opportunity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5C24F2EC-D1BB-4069-9674-82DEDF8E6EBE}" type="parTrans" cxnId="{4A4E3817-3B80-4BCD-9CE6-CECB95DD2AC1}">
      <dgm:prSet/>
      <dgm:spPr/>
      <dgm:t>
        <a:bodyPr/>
        <a:lstStyle/>
        <a:p>
          <a:endParaRPr lang="en-US"/>
        </a:p>
      </dgm:t>
    </dgm:pt>
    <dgm:pt modelId="{CD853DF6-A0FE-4803-A74C-BDFD0E720289}" type="sibTrans" cxnId="{4A4E3817-3B80-4BCD-9CE6-CECB95DD2AC1}">
      <dgm:prSet/>
      <dgm:spPr/>
      <dgm:t>
        <a:bodyPr/>
        <a:lstStyle/>
        <a:p>
          <a:endParaRPr lang="en-US"/>
        </a:p>
      </dgm:t>
    </dgm:pt>
    <dgm:pt modelId="{3A8B792B-887F-40CC-BBF1-43D6B76EDD97}">
      <dgm:prSet phldrT="[Text]"/>
      <dgm:spPr/>
      <dgm:t>
        <a:bodyPr/>
        <a:lstStyle/>
        <a:p>
          <a:r>
            <a:rPr lang="en-US" dirty="0"/>
            <a:t>C</a:t>
          </a:r>
        </a:p>
        <a:p>
          <a:r>
            <a:rPr lang="en-US" dirty="0"/>
            <a:t>Variable</a:t>
          </a:r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72D59FB-792D-4AE0-813E-1390F5392067}" type="parTrans" cxnId="{588BA5D1-8466-4FBF-A0EE-DF36CB6BBBA7}">
      <dgm:prSet/>
      <dgm:spPr/>
      <dgm:t>
        <a:bodyPr/>
        <a:lstStyle/>
        <a:p>
          <a:endParaRPr lang="en-US"/>
        </a:p>
      </dgm:t>
    </dgm:pt>
    <dgm:pt modelId="{84F960EB-64C8-469E-8A94-A88D7F2866E9}" type="sibTrans" cxnId="{588BA5D1-8466-4FBF-A0EE-DF36CB6BBBA7}">
      <dgm:prSet/>
      <dgm:spPr/>
      <dgm:t>
        <a:bodyPr/>
        <a:lstStyle/>
        <a:p>
          <a:endParaRPr lang="en-US"/>
        </a:p>
      </dgm:t>
    </dgm:pt>
    <dgm:pt modelId="{22A6D486-E2FF-4188-A91C-9E81C8FDC3A8}" type="pres">
      <dgm:prSet presAssocID="{D5CB414C-5A7F-434D-8770-ACA2EBE831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64EC92-4D38-4CB1-96A5-CC49D727A1D0}" type="pres">
      <dgm:prSet presAssocID="{A4C5BB15-DFE4-43D8-8395-3743B6982B65}" presName="root" presStyleCnt="0"/>
      <dgm:spPr/>
    </dgm:pt>
    <dgm:pt modelId="{3B0101A8-1DF8-49AA-BE2B-82C6CFD83E9B}" type="pres">
      <dgm:prSet presAssocID="{A4C5BB15-DFE4-43D8-8395-3743B6982B65}" presName="rootComposite" presStyleCnt="0"/>
      <dgm:spPr/>
    </dgm:pt>
    <dgm:pt modelId="{28466BCD-3CF6-4885-B109-1BE71446F0ED}" type="pres">
      <dgm:prSet presAssocID="{A4C5BB15-DFE4-43D8-8395-3743B6982B65}" presName="rootText" presStyleLbl="node1" presStyleIdx="0" presStyleCnt="4" custLinFactX="162852" custLinFactNeighborX="200000" custLinFactNeighborY="-1028"/>
      <dgm:spPr/>
    </dgm:pt>
    <dgm:pt modelId="{E606FDB4-A78E-4E0B-9427-B4F082610FED}" type="pres">
      <dgm:prSet presAssocID="{A4C5BB15-DFE4-43D8-8395-3743B6982B65}" presName="rootConnector" presStyleLbl="node1" presStyleIdx="0" presStyleCnt="4"/>
      <dgm:spPr/>
    </dgm:pt>
    <dgm:pt modelId="{1F527301-F447-48A6-B8E2-8DB686B2278C}" type="pres">
      <dgm:prSet presAssocID="{A4C5BB15-DFE4-43D8-8395-3743B6982B65}" presName="childShape" presStyleCnt="0"/>
      <dgm:spPr/>
    </dgm:pt>
    <dgm:pt modelId="{F9EF3065-7E0A-4CAC-A7B5-8B45F12F1B12}" type="pres">
      <dgm:prSet presAssocID="{DE66115E-D0C3-4ADC-A2EE-0BAB736D9124}" presName="root" presStyleCnt="0"/>
      <dgm:spPr/>
    </dgm:pt>
    <dgm:pt modelId="{0DBE1BB6-CBD1-48E6-96BF-918433912ADD}" type="pres">
      <dgm:prSet presAssocID="{DE66115E-D0C3-4ADC-A2EE-0BAB736D9124}" presName="rootComposite" presStyleCnt="0"/>
      <dgm:spPr/>
    </dgm:pt>
    <dgm:pt modelId="{0847A794-FEEA-4281-8162-9E8F3E731A82}" type="pres">
      <dgm:prSet presAssocID="{DE66115E-D0C3-4ADC-A2EE-0BAB736D9124}" presName="rootText" presStyleLbl="node1" presStyleIdx="1" presStyleCnt="4" custLinFactNeighborX="6581" custLinFactNeighborY="-1755"/>
      <dgm:spPr/>
    </dgm:pt>
    <dgm:pt modelId="{2A30B080-F632-471F-80BE-3361036E1C19}" type="pres">
      <dgm:prSet presAssocID="{DE66115E-D0C3-4ADC-A2EE-0BAB736D9124}" presName="rootConnector" presStyleLbl="node1" presStyleIdx="1" presStyleCnt="4"/>
      <dgm:spPr/>
    </dgm:pt>
    <dgm:pt modelId="{AEAE7533-37B7-4971-8726-F50371D6D34B}" type="pres">
      <dgm:prSet presAssocID="{DE66115E-D0C3-4ADC-A2EE-0BAB736D9124}" presName="childShape" presStyleCnt="0"/>
      <dgm:spPr/>
    </dgm:pt>
    <dgm:pt modelId="{EE41AD19-F7AA-4BE3-8B37-716C5CF78BF4}" type="pres">
      <dgm:prSet presAssocID="{E4013722-6160-469A-A78D-C4C4ED188245}" presName="root" presStyleCnt="0"/>
      <dgm:spPr/>
    </dgm:pt>
    <dgm:pt modelId="{44338CDB-6245-448A-871A-42FDD701A528}" type="pres">
      <dgm:prSet presAssocID="{E4013722-6160-469A-A78D-C4C4ED188245}" presName="rootComposite" presStyleCnt="0"/>
      <dgm:spPr/>
    </dgm:pt>
    <dgm:pt modelId="{ED4DE134-AF17-4933-BF57-208C66D90D79}" type="pres">
      <dgm:prSet presAssocID="{E4013722-6160-469A-A78D-C4C4ED188245}" presName="rootText" presStyleLbl="node1" presStyleIdx="2" presStyleCnt="4" custLinFactX="-100000" custLinFactNeighborX="-138684" custLinFactNeighborY="-1028"/>
      <dgm:spPr/>
    </dgm:pt>
    <dgm:pt modelId="{7A0EA7F8-D758-4C5F-9046-E870C86D109D}" type="pres">
      <dgm:prSet presAssocID="{E4013722-6160-469A-A78D-C4C4ED188245}" presName="rootConnector" presStyleLbl="node1" presStyleIdx="2" presStyleCnt="4"/>
      <dgm:spPr/>
    </dgm:pt>
    <dgm:pt modelId="{E3A711C3-1B22-4747-8841-0C566B612C29}" type="pres">
      <dgm:prSet presAssocID="{E4013722-6160-469A-A78D-C4C4ED188245}" presName="childShape" presStyleCnt="0"/>
      <dgm:spPr/>
    </dgm:pt>
    <dgm:pt modelId="{A3287DE5-4BD0-466B-9D59-E81DC30296E4}" type="pres">
      <dgm:prSet presAssocID="{3A8B792B-887F-40CC-BBF1-43D6B76EDD97}" presName="root" presStyleCnt="0"/>
      <dgm:spPr/>
    </dgm:pt>
    <dgm:pt modelId="{948EB84B-56C4-40AC-9086-7E06CAC43197}" type="pres">
      <dgm:prSet presAssocID="{3A8B792B-887F-40CC-BBF1-43D6B76EDD97}" presName="rootComposite" presStyleCnt="0"/>
      <dgm:spPr/>
    </dgm:pt>
    <dgm:pt modelId="{9D26D6BD-F22F-4DBE-BCD5-2A5C6EE8128C}" type="pres">
      <dgm:prSet presAssocID="{3A8B792B-887F-40CC-BBF1-43D6B76EDD97}" presName="rootText" presStyleLbl="node1" presStyleIdx="3" presStyleCnt="4" custLinFactX="-25923" custLinFactNeighborX="-100000" custLinFactNeighborY="-1028"/>
      <dgm:spPr/>
    </dgm:pt>
    <dgm:pt modelId="{26FDE2B8-EC9F-4264-9D47-7D425891EC37}" type="pres">
      <dgm:prSet presAssocID="{3A8B792B-887F-40CC-BBF1-43D6B76EDD97}" presName="rootConnector" presStyleLbl="node1" presStyleIdx="3" presStyleCnt="4"/>
      <dgm:spPr/>
    </dgm:pt>
    <dgm:pt modelId="{2ADB83D6-8D31-4DD8-B5E3-BB0D0AC43119}" type="pres">
      <dgm:prSet presAssocID="{3A8B792B-887F-40CC-BBF1-43D6B76EDD97}" presName="childShape" presStyleCnt="0"/>
      <dgm:spPr/>
    </dgm:pt>
  </dgm:ptLst>
  <dgm:cxnLst>
    <dgm:cxn modelId="{4A4E3817-3B80-4BCD-9CE6-CECB95DD2AC1}" srcId="{D5CB414C-5A7F-434D-8770-ACA2EBE83120}" destId="{E4013722-6160-469A-A78D-C4C4ED188245}" srcOrd="2" destOrd="0" parTransId="{5C24F2EC-D1BB-4069-9674-82DEDF8E6EBE}" sibTransId="{CD853DF6-A0FE-4803-A74C-BDFD0E720289}"/>
    <dgm:cxn modelId="{EF61D82F-8E2B-4B66-BE83-C5F018B7BACA}" srcId="{D5CB414C-5A7F-434D-8770-ACA2EBE83120}" destId="{DE66115E-D0C3-4ADC-A2EE-0BAB736D9124}" srcOrd="1" destOrd="0" parTransId="{DBA5C46A-94BF-4EDE-A99A-3918A544F9CD}" sibTransId="{F45613C4-B7B3-4129-BC50-EB014F36D268}"/>
    <dgm:cxn modelId="{0C0BAC67-8866-4CF4-A7DA-F214FECAC6A2}" type="presOf" srcId="{A4C5BB15-DFE4-43D8-8395-3743B6982B65}" destId="{28466BCD-3CF6-4885-B109-1BE71446F0ED}" srcOrd="0" destOrd="0" presId="urn:microsoft.com/office/officeart/2005/8/layout/hierarchy3"/>
    <dgm:cxn modelId="{7019BF4C-9DA1-4994-9E01-602F08F130C1}" type="presOf" srcId="{DE66115E-D0C3-4ADC-A2EE-0BAB736D9124}" destId="{2A30B080-F632-471F-80BE-3361036E1C19}" srcOrd="1" destOrd="0" presId="urn:microsoft.com/office/officeart/2005/8/layout/hierarchy3"/>
    <dgm:cxn modelId="{068A7E7C-D760-4C36-A119-68B2C55C1F87}" type="presOf" srcId="{D5CB414C-5A7F-434D-8770-ACA2EBE83120}" destId="{22A6D486-E2FF-4188-A91C-9E81C8FDC3A8}" srcOrd="0" destOrd="0" presId="urn:microsoft.com/office/officeart/2005/8/layout/hierarchy3"/>
    <dgm:cxn modelId="{5D6EBB9E-4BC3-4DD0-9FC9-9A97335FE1C3}" type="presOf" srcId="{E4013722-6160-469A-A78D-C4C4ED188245}" destId="{7A0EA7F8-D758-4C5F-9046-E870C86D109D}" srcOrd="1" destOrd="0" presId="urn:microsoft.com/office/officeart/2005/8/layout/hierarchy3"/>
    <dgm:cxn modelId="{18BDFDB2-8C56-4AB8-BF5D-0C2F8F264DD3}" srcId="{D5CB414C-5A7F-434D-8770-ACA2EBE83120}" destId="{A4C5BB15-DFE4-43D8-8395-3743B6982B65}" srcOrd="0" destOrd="0" parTransId="{8BBD8F63-7349-4C09-963E-91D163CD8B52}" sibTransId="{2243D103-3077-41A9-9989-02E5EB776092}"/>
    <dgm:cxn modelId="{86CED0B7-5F45-4ACF-B896-9650882A5B96}" type="presOf" srcId="{A4C5BB15-DFE4-43D8-8395-3743B6982B65}" destId="{E606FDB4-A78E-4E0B-9427-B4F082610FED}" srcOrd="1" destOrd="0" presId="urn:microsoft.com/office/officeart/2005/8/layout/hierarchy3"/>
    <dgm:cxn modelId="{588BA5D1-8466-4FBF-A0EE-DF36CB6BBBA7}" srcId="{D5CB414C-5A7F-434D-8770-ACA2EBE83120}" destId="{3A8B792B-887F-40CC-BBF1-43D6B76EDD97}" srcOrd="3" destOrd="0" parTransId="{472D59FB-792D-4AE0-813E-1390F5392067}" sibTransId="{84F960EB-64C8-469E-8A94-A88D7F2866E9}"/>
    <dgm:cxn modelId="{07A3B1E6-6DC4-4B8B-8F74-8BF93662B1CB}" type="presOf" srcId="{DE66115E-D0C3-4ADC-A2EE-0BAB736D9124}" destId="{0847A794-FEEA-4281-8162-9E8F3E731A82}" srcOrd="0" destOrd="0" presId="urn:microsoft.com/office/officeart/2005/8/layout/hierarchy3"/>
    <dgm:cxn modelId="{5C439EF9-D1B9-465F-AF41-98B0934758CD}" type="presOf" srcId="{3A8B792B-887F-40CC-BBF1-43D6B76EDD97}" destId="{26FDE2B8-EC9F-4264-9D47-7D425891EC37}" srcOrd="1" destOrd="0" presId="urn:microsoft.com/office/officeart/2005/8/layout/hierarchy3"/>
    <dgm:cxn modelId="{09F509FC-2EDD-490A-97A7-4F9D315FD439}" type="presOf" srcId="{E4013722-6160-469A-A78D-C4C4ED188245}" destId="{ED4DE134-AF17-4933-BF57-208C66D90D79}" srcOrd="0" destOrd="0" presId="urn:microsoft.com/office/officeart/2005/8/layout/hierarchy3"/>
    <dgm:cxn modelId="{F0C399FC-EED2-4F6F-96B2-F69836120383}" type="presOf" srcId="{3A8B792B-887F-40CC-BBF1-43D6B76EDD97}" destId="{9D26D6BD-F22F-4DBE-BCD5-2A5C6EE8128C}" srcOrd="0" destOrd="0" presId="urn:microsoft.com/office/officeart/2005/8/layout/hierarchy3"/>
    <dgm:cxn modelId="{2DB4053C-6B96-4A4A-A06B-99BC2C315020}" type="presParOf" srcId="{22A6D486-E2FF-4188-A91C-9E81C8FDC3A8}" destId="{B864EC92-4D38-4CB1-96A5-CC49D727A1D0}" srcOrd="0" destOrd="0" presId="urn:microsoft.com/office/officeart/2005/8/layout/hierarchy3"/>
    <dgm:cxn modelId="{C150BD3F-250B-46AE-9836-2C113B024802}" type="presParOf" srcId="{B864EC92-4D38-4CB1-96A5-CC49D727A1D0}" destId="{3B0101A8-1DF8-49AA-BE2B-82C6CFD83E9B}" srcOrd="0" destOrd="0" presId="urn:microsoft.com/office/officeart/2005/8/layout/hierarchy3"/>
    <dgm:cxn modelId="{FC01D8CB-0F1B-47A1-B95F-49E92C564AE0}" type="presParOf" srcId="{3B0101A8-1DF8-49AA-BE2B-82C6CFD83E9B}" destId="{28466BCD-3CF6-4885-B109-1BE71446F0ED}" srcOrd="0" destOrd="0" presId="urn:microsoft.com/office/officeart/2005/8/layout/hierarchy3"/>
    <dgm:cxn modelId="{92EBC5B9-C3FE-4EC2-BAA9-32BC32F0CFF1}" type="presParOf" srcId="{3B0101A8-1DF8-49AA-BE2B-82C6CFD83E9B}" destId="{E606FDB4-A78E-4E0B-9427-B4F082610FED}" srcOrd="1" destOrd="0" presId="urn:microsoft.com/office/officeart/2005/8/layout/hierarchy3"/>
    <dgm:cxn modelId="{71A1869E-8369-49E5-97B7-B699DED7BC20}" type="presParOf" srcId="{B864EC92-4D38-4CB1-96A5-CC49D727A1D0}" destId="{1F527301-F447-48A6-B8E2-8DB686B2278C}" srcOrd="1" destOrd="0" presId="urn:microsoft.com/office/officeart/2005/8/layout/hierarchy3"/>
    <dgm:cxn modelId="{42DDF82A-7545-4642-BA7B-10B8F45A145F}" type="presParOf" srcId="{22A6D486-E2FF-4188-A91C-9E81C8FDC3A8}" destId="{F9EF3065-7E0A-4CAC-A7B5-8B45F12F1B12}" srcOrd="1" destOrd="0" presId="urn:microsoft.com/office/officeart/2005/8/layout/hierarchy3"/>
    <dgm:cxn modelId="{215B54E6-93B8-4B58-9F6A-7C7D1209495D}" type="presParOf" srcId="{F9EF3065-7E0A-4CAC-A7B5-8B45F12F1B12}" destId="{0DBE1BB6-CBD1-48E6-96BF-918433912ADD}" srcOrd="0" destOrd="0" presId="urn:microsoft.com/office/officeart/2005/8/layout/hierarchy3"/>
    <dgm:cxn modelId="{1F62B5CE-51D6-4F89-93BB-927EEFD9BD29}" type="presParOf" srcId="{0DBE1BB6-CBD1-48E6-96BF-918433912ADD}" destId="{0847A794-FEEA-4281-8162-9E8F3E731A82}" srcOrd="0" destOrd="0" presId="urn:microsoft.com/office/officeart/2005/8/layout/hierarchy3"/>
    <dgm:cxn modelId="{0455BB8A-748B-4A9D-B836-ECC36BE435F9}" type="presParOf" srcId="{0DBE1BB6-CBD1-48E6-96BF-918433912ADD}" destId="{2A30B080-F632-471F-80BE-3361036E1C19}" srcOrd="1" destOrd="0" presId="urn:microsoft.com/office/officeart/2005/8/layout/hierarchy3"/>
    <dgm:cxn modelId="{D57AF083-D124-4D49-9C59-92A31FABF67C}" type="presParOf" srcId="{F9EF3065-7E0A-4CAC-A7B5-8B45F12F1B12}" destId="{AEAE7533-37B7-4971-8726-F50371D6D34B}" srcOrd="1" destOrd="0" presId="urn:microsoft.com/office/officeart/2005/8/layout/hierarchy3"/>
    <dgm:cxn modelId="{F3514111-05D9-4406-8C76-1A4B1ECBC8D0}" type="presParOf" srcId="{22A6D486-E2FF-4188-A91C-9E81C8FDC3A8}" destId="{EE41AD19-F7AA-4BE3-8B37-716C5CF78BF4}" srcOrd="2" destOrd="0" presId="urn:microsoft.com/office/officeart/2005/8/layout/hierarchy3"/>
    <dgm:cxn modelId="{451B583A-425A-41BE-A893-9276DB5A6C0B}" type="presParOf" srcId="{EE41AD19-F7AA-4BE3-8B37-716C5CF78BF4}" destId="{44338CDB-6245-448A-871A-42FDD701A528}" srcOrd="0" destOrd="0" presId="urn:microsoft.com/office/officeart/2005/8/layout/hierarchy3"/>
    <dgm:cxn modelId="{BB38C0FF-676C-426A-9FB1-91D7A9B90B81}" type="presParOf" srcId="{44338CDB-6245-448A-871A-42FDD701A528}" destId="{ED4DE134-AF17-4933-BF57-208C66D90D79}" srcOrd="0" destOrd="0" presId="urn:microsoft.com/office/officeart/2005/8/layout/hierarchy3"/>
    <dgm:cxn modelId="{90F3071A-13FC-4474-8B2D-6B88A4739E14}" type="presParOf" srcId="{44338CDB-6245-448A-871A-42FDD701A528}" destId="{7A0EA7F8-D758-4C5F-9046-E870C86D109D}" srcOrd="1" destOrd="0" presId="urn:microsoft.com/office/officeart/2005/8/layout/hierarchy3"/>
    <dgm:cxn modelId="{EA736374-7E1B-475D-897C-2E627F992490}" type="presParOf" srcId="{EE41AD19-F7AA-4BE3-8B37-716C5CF78BF4}" destId="{E3A711C3-1B22-4747-8841-0C566B612C29}" srcOrd="1" destOrd="0" presId="urn:microsoft.com/office/officeart/2005/8/layout/hierarchy3"/>
    <dgm:cxn modelId="{C41F516D-4776-415C-B70C-D3208AC587EB}" type="presParOf" srcId="{22A6D486-E2FF-4188-A91C-9E81C8FDC3A8}" destId="{A3287DE5-4BD0-466B-9D59-E81DC30296E4}" srcOrd="3" destOrd="0" presId="urn:microsoft.com/office/officeart/2005/8/layout/hierarchy3"/>
    <dgm:cxn modelId="{0D3E63E1-45DF-489F-99E6-AE65ADB4A2EE}" type="presParOf" srcId="{A3287DE5-4BD0-466B-9D59-E81DC30296E4}" destId="{948EB84B-56C4-40AC-9086-7E06CAC43197}" srcOrd="0" destOrd="0" presId="urn:microsoft.com/office/officeart/2005/8/layout/hierarchy3"/>
    <dgm:cxn modelId="{67EFB15C-4F4A-4605-AEDD-ADDDD49D3717}" type="presParOf" srcId="{948EB84B-56C4-40AC-9086-7E06CAC43197}" destId="{9D26D6BD-F22F-4DBE-BCD5-2A5C6EE8128C}" srcOrd="0" destOrd="0" presId="urn:microsoft.com/office/officeart/2005/8/layout/hierarchy3"/>
    <dgm:cxn modelId="{8A965F18-A5BE-44AD-815D-EB9C1F3709ED}" type="presParOf" srcId="{948EB84B-56C4-40AC-9086-7E06CAC43197}" destId="{26FDE2B8-EC9F-4264-9D47-7D425891EC37}" srcOrd="1" destOrd="0" presId="urn:microsoft.com/office/officeart/2005/8/layout/hierarchy3"/>
    <dgm:cxn modelId="{24909557-A9BB-494D-A3FB-7DAAC1122773}" type="presParOf" srcId="{A3287DE5-4BD0-466B-9D59-E81DC30296E4}" destId="{2ADB83D6-8D31-4DD8-B5E3-BB0D0AC431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D5CB414C-5A7F-434D-8770-ACA2EBE83120}" type="doc">
      <dgm:prSet loTypeId="urn:microsoft.com/office/officeart/2005/8/layout/hierarchy3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A4C5BB15-DFE4-43D8-8395-3743B6982B65}">
      <dgm:prSet phldrT="[Text]"/>
      <dgm:spPr/>
      <dgm:t>
        <a:bodyPr/>
        <a:lstStyle/>
        <a:p>
          <a:r>
            <a:rPr lang="en-US" dirty="0"/>
            <a:t>A</a:t>
          </a:r>
        </a:p>
        <a:p>
          <a:r>
            <a:rPr lang="en-US" dirty="0" err="1"/>
            <a:t>Dipoli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1" action="ppaction://hlinksldjump"/>
          </dgm14:cNvPr>
        </a:ext>
      </dgm:extLst>
    </dgm:pt>
    <dgm:pt modelId="{8BBD8F63-7349-4C09-963E-91D163CD8B52}" type="parTrans" cxnId="{18BDFDB2-8C56-4AB8-BF5D-0C2F8F264DD3}">
      <dgm:prSet/>
      <dgm:spPr/>
      <dgm:t>
        <a:bodyPr/>
        <a:lstStyle/>
        <a:p>
          <a:endParaRPr lang="en-US"/>
        </a:p>
      </dgm:t>
    </dgm:pt>
    <dgm:pt modelId="{2243D103-3077-41A9-9989-02E5EB776092}" type="sibTrans" cxnId="{18BDFDB2-8C56-4AB8-BF5D-0C2F8F264DD3}">
      <dgm:prSet/>
      <dgm:spPr/>
      <dgm:t>
        <a:bodyPr/>
        <a:lstStyle/>
        <a:p>
          <a:endParaRPr lang="en-US"/>
        </a:p>
      </dgm:t>
    </dgm:pt>
    <dgm:pt modelId="{DE66115E-D0C3-4ADC-A2EE-0BAB736D9124}">
      <dgm:prSet phldrT="[Text]"/>
      <dgm:spPr/>
      <dgm:t>
        <a:bodyPr/>
        <a:lstStyle/>
        <a:p>
          <a:r>
            <a:rPr lang="en-US" dirty="0"/>
            <a:t>B</a:t>
          </a:r>
        </a:p>
        <a:p>
          <a:r>
            <a:rPr lang="en-US" dirty="0" err="1"/>
            <a:t>Tapiola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DBA5C46A-94BF-4EDE-A99A-3918A544F9CD}" type="parTrans" cxnId="{EF61D82F-8E2B-4B66-BE83-C5F018B7BACA}">
      <dgm:prSet/>
      <dgm:spPr/>
      <dgm:t>
        <a:bodyPr/>
        <a:lstStyle/>
        <a:p>
          <a:endParaRPr lang="en-US"/>
        </a:p>
      </dgm:t>
    </dgm:pt>
    <dgm:pt modelId="{F45613C4-B7B3-4129-BC50-EB014F36D268}" type="sibTrans" cxnId="{EF61D82F-8E2B-4B66-BE83-C5F018B7BACA}">
      <dgm:prSet/>
      <dgm:spPr/>
      <dgm:t>
        <a:bodyPr/>
        <a:lstStyle/>
        <a:p>
          <a:endParaRPr lang="en-US"/>
        </a:p>
      </dgm:t>
    </dgm:pt>
    <dgm:pt modelId="{3A8B792B-887F-40CC-BBF1-43D6B76EDD97}">
      <dgm:prSet phldrT="[Text]"/>
      <dgm:spPr/>
      <dgm:t>
        <a:bodyPr/>
        <a:lstStyle/>
        <a:p>
          <a:r>
            <a:rPr lang="en-US" dirty="0"/>
            <a:t>C</a:t>
          </a:r>
        </a:p>
        <a:p>
          <a:r>
            <a:rPr lang="en-US" dirty="0" err="1"/>
            <a:t>Wanha</a:t>
          </a:r>
          <a:r>
            <a:rPr lang="en-US" dirty="0"/>
            <a:t> </a:t>
          </a:r>
          <a:r>
            <a:rPr lang="en-US" dirty="0" err="1"/>
            <a:t>Satama</a:t>
          </a:r>
          <a:endParaRPr lang="en-US" dirty="0"/>
        </a:p>
      </dgm:t>
      <dgm:extLst>
        <a:ext uri="{E40237B7-FDA0-4F09-8148-C483321AD2D9}">
          <dgm14:cNvPr xmlns:dgm14="http://schemas.microsoft.com/office/drawing/2010/diagram" id="0" name="">
            <a:hlinkClick xmlns:r="http://schemas.openxmlformats.org/officeDocument/2006/relationships" r:id="rId2" action="ppaction://hlinksldjump"/>
          </dgm14:cNvPr>
        </a:ext>
      </dgm:extLst>
    </dgm:pt>
    <dgm:pt modelId="{472D59FB-792D-4AE0-813E-1390F5392067}" type="parTrans" cxnId="{588BA5D1-8466-4FBF-A0EE-DF36CB6BBBA7}">
      <dgm:prSet/>
      <dgm:spPr/>
      <dgm:t>
        <a:bodyPr/>
        <a:lstStyle/>
        <a:p>
          <a:endParaRPr lang="en-US"/>
        </a:p>
      </dgm:t>
    </dgm:pt>
    <dgm:pt modelId="{84F960EB-64C8-469E-8A94-A88D7F2866E9}" type="sibTrans" cxnId="{588BA5D1-8466-4FBF-A0EE-DF36CB6BBBA7}">
      <dgm:prSet/>
      <dgm:spPr/>
      <dgm:t>
        <a:bodyPr/>
        <a:lstStyle/>
        <a:p>
          <a:endParaRPr lang="en-US"/>
        </a:p>
      </dgm:t>
    </dgm:pt>
    <dgm:pt modelId="{22A6D486-E2FF-4188-A91C-9E81C8FDC3A8}" type="pres">
      <dgm:prSet presAssocID="{D5CB414C-5A7F-434D-8770-ACA2EBE8312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864EC92-4D38-4CB1-96A5-CC49D727A1D0}" type="pres">
      <dgm:prSet presAssocID="{A4C5BB15-DFE4-43D8-8395-3743B6982B65}" presName="root" presStyleCnt="0"/>
      <dgm:spPr/>
    </dgm:pt>
    <dgm:pt modelId="{3B0101A8-1DF8-49AA-BE2B-82C6CFD83E9B}" type="pres">
      <dgm:prSet presAssocID="{A4C5BB15-DFE4-43D8-8395-3743B6982B65}" presName="rootComposite" presStyleCnt="0"/>
      <dgm:spPr/>
    </dgm:pt>
    <dgm:pt modelId="{28466BCD-3CF6-4885-B109-1BE71446F0ED}" type="pres">
      <dgm:prSet presAssocID="{A4C5BB15-DFE4-43D8-8395-3743B6982B65}" presName="rootText" presStyleLbl="node1" presStyleIdx="0" presStyleCnt="3" custLinFactNeighborX="14040" custLinFactNeighborY="-567"/>
      <dgm:spPr/>
    </dgm:pt>
    <dgm:pt modelId="{E606FDB4-A78E-4E0B-9427-B4F082610FED}" type="pres">
      <dgm:prSet presAssocID="{A4C5BB15-DFE4-43D8-8395-3743B6982B65}" presName="rootConnector" presStyleLbl="node1" presStyleIdx="0" presStyleCnt="3"/>
      <dgm:spPr/>
    </dgm:pt>
    <dgm:pt modelId="{1F527301-F447-48A6-B8E2-8DB686B2278C}" type="pres">
      <dgm:prSet presAssocID="{A4C5BB15-DFE4-43D8-8395-3743B6982B65}" presName="childShape" presStyleCnt="0"/>
      <dgm:spPr/>
    </dgm:pt>
    <dgm:pt modelId="{F9EF3065-7E0A-4CAC-A7B5-8B45F12F1B12}" type="pres">
      <dgm:prSet presAssocID="{DE66115E-D0C3-4ADC-A2EE-0BAB736D9124}" presName="root" presStyleCnt="0"/>
      <dgm:spPr/>
    </dgm:pt>
    <dgm:pt modelId="{0DBE1BB6-CBD1-48E6-96BF-918433912ADD}" type="pres">
      <dgm:prSet presAssocID="{DE66115E-D0C3-4ADC-A2EE-0BAB736D9124}" presName="rootComposite" presStyleCnt="0"/>
      <dgm:spPr/>
    </dgm:pt>
    <dgm:pt modelId="{0847A794-FEEA-4281-8162-9E8F3E731A82}" type="pres">
      <dgm:prSet presAssocID="{DE66115E-D0C3-4ADC-A2EE-0BAB736D9124}" presName="rootText" presStyleLbl="node1" presStyleIdx="1" presStyleCnt="3" custLinFactNeighborX="4318" custLinFactNeighborY="-1755"/>
      <dgm:spPr/>
    </dgm:pt>
    <dgm:pt modelId="{2A30B080-F632-471F-80BE-3361036E1C19}" type="pres">
      <dgm:prSet presAssocID="{DE66115E-D0C3-4ADC-A2EE-0BAB736D9124}" presName="rootConnector" presStyleLbl="node1" presStyleIdx="1" presStyleCnt="3"/>
      <dgm:spPr/>
    </dgm:pt>
    <dgm:pt modelId="{AEAE7533-37B7-4971-8726-F50371D6D34B}" type="pres">
      <dgm:prSet presAssocID="{DE66115E-D0C3-4ADC-A2EE-0BAB736D9124}" presName="childShape" presStyleCnt="0"/>
      <dgm:spPr/>
    </dgm:pt>
    <dgm:pt modelId="{A3287DE5-4BD0-466B-9D59-E81DC30296E4}" type="pres">
      <dgm:prSet presAssocID="{3A8B792B-887F-40CC-BBF1-43D6B76EDD97}" presName="root" presStyleCnt="0"/>
      <dgm:spPr/>
    </dgm:pt>
    <dgm:pt modelId="{948EB84B-56C4-40AC-9086-7E06CAC43197}" type="pres">
      <dgm:prSet presAssocID="{3A8B792B-887F-40CC-BBF1-43D6B76EDD97}" presName="rootComposite" presStyleCnt="0"/>
      <dgm:spPr/>
    </dgm:pt>
    <dgm:pt modelId="{9D26D6BD-F22F-4DBE-BCD5-2A5C6EE8128C}" type="pres">
      <dgm:prSet presAssocID="{3A8B792B-887F-40CC-BBF1-43D6B76EDD97}" presName="rootText" presStyleLbl="node1" presStyleIdx="2" presStyleCnt="3" custLinFactNeighborX="-9551" custLinFactNeighborY="-2321"/>
      <dgm:spPr/>
    </dgm:pt>
    <dgm:pt modelId="{26FDE2B8-EC9F-4264-9D47-7D425891EC37}" type="pres">
      <dgm:prSet presAssocID="{3A8B792B-887F-40CC-BBF1-43D6B76EDD97}" presName="rootConnector" presStyleLbl="node1" presStyleIdx="2" presStyleCnt="3"/>
      <dgm:spPr/>
    </dgm:pt>
    <dgm:pt modelId="{2ADB83D6-8D31-4DD8-B5E3-BB0D0AC43119}" type="pres">
      <dgm:prSet presAssocID="{3A8B792B-887F-40CC-BBF1-43D6B76EDD97}" presName="childShape" presStyleCnt="0"/>
      <dgm:spPr/>
    </dgm:pt>
  </dgm:ptLst>
  <dgm:cxnLst>
    <dgm:cxn modelId="{EF61D82F-8E2B-4B66-BE83-C5F018B7BACA}" srcId="{D5CB414C-5A7F-434D-8770-ACA2EBE83120}" destId="{DE66115E-D0C3-4ADC-A2EE-0BAB736D9124}" srcOrd="1" destOrd="0" parTransId="{DBA5C46A-94BF-4EDE-A99A-3918A544F9CD}" sibTransId="{F45613C4-B7B3-4129-BC50-EB014F36D268}"/>
    <dgm:cxn modelId="{0C0BAC67-8866-4CF4-A7DA-F214FECAC6A2}" type="presOf" srcId="{A4C5BB15-DFE4-43D8-8395-3743B6982B65}" destId="{28466BCD-3CF6-4885-B109-1BE71446F0ED}" srcOrd="0" destOrd="0" presId="urn:microsoft.com/office/officeart/2005/8/layout/hierarchy3"/>
    <dgm:cxn modelId="{7019BF4C-9DA1-4994-9E01-602F08F130C1}" type="presOf" srcId="{DE66115E-D0C3-4ADC-A2EE-0BAB736D9124}" destId="{2A30B080-F632-471F-80BE-3361036E1C19}" srcOrd="1" destOrd="0" presId="urn:microsoft.com/office/officeart/2005/8/layout/hierarchy3"/>
    <dgm:cxn modelId="{068A7E7C-D760-4C36-A119-68B2C55C1F87}" type="presOf" srcId="{D5CB414C-5A7F-434D-8770-ACA2EBE83120}" destId="{22A6D486-E2FF-4188-A91C-9E81C8FDC3A8}" srcOrd="0" destOrd="0" presId="urn:microsoft.com/office/officeart/2005/8/layout/hierarchy3"/>
    <dgm:cxn modelId="{18BDFDB2-8C56-4AB8-BF5D-0C2F8F264DD3}" srcId="{D5CB414C-5A7F-434D-8770-ACA2EBE83120}" destId="{A4C5BB15-DFE4-43D8-8395-3743B6982B65}" srcOrd="0" destOrd="0" parTransId="{8BBD8F63-7349-4C09-963E-91D163CD8B52}" sibTransId="{2243D103-3077-41A9-9989-02E5EB776092}"/>
    <dgm:cxn modelId="{86CED0B7-5F45-4ACF-B896-9650882A5B96}" type="presOf" srcId="{A4C5BB15-DFE4-43D8-8395-3743B6982B65}" destId="{E606FDB4-A78E-4E0B-9427-B4F082610FED}" srcOrd="1" destOrd="0" presId="urn:microsoft.com/office/officeart/2005/8/layout/hierarchy3"/>
    <dgm:cxn modelId="{588BA5D1-8466-4FBF-A0EE-DF36CB6BBBA7}" srcId="{D5CB414C-5A7F-434D-8770-ACA2EBE83120}" destId="{3A8B792B-887F-40CC-BBF1-43D6B76EDD97}" srcOrd="2" destOrd="0" parTransId="{472D59FB-792D-4AE0-813E-1390F5392067}" sibTransId="{84F960EB-64C8-469E-8A94-A88D7F2866E9}"/>
    <dgm:cxn modelId="{07A3B1E6-6DC4-4B8B-8F74-8BF93662B1CB}" type="presOf" srcId="{DE66115E-D0C3-4ADC-A2EE-0BAB736D9124}" destId="{0847A794-FEEA-4281-8162-9E8F3E731A82}" srcOrd="0" destOrd="0" presId="urn:microsoft.com/office/officeart/2005/8/layout/hierarchy3"/>
    <dgm:cxn modelId="{5C439EF9-D1B9-465F-AF41-98B0934758CD}" type="presOf" srcId="{3A8B792B-887F-40CC-BBF1-43D6B76EDD97}" destId="{26FDE2B8-EC9F-4264-9D47-7D425891EC37}" srcOrd="1" destOrd="0" presId="urn:microsoft.com/office/officeart/2005/8/layout/hierarchy3"/>
    <dgm:cxn modelId="{F0C399FC-EED2-4F6F-96B2-F69836120383}" type="presOf" srcId="{3A8B792B-887F-40CC-BBF1-43D6B76EDD97}" destId="{9D26D6BD-F22F-4DBE-BCD5-2A5C6EE8128C}" srcOrd="0" destOrd="0" presId="urn:microsoft.com/office/officeart/2005/8/layout/hierarchy3"/>
    <dgm:cxn modelId="{2DB4053C-6B96-4A4A-A06B-99BC2C315020}" type="presParOf" srcId="{22A6D486-E2FF-4188-A91C-9E81C8FDC3A8}" destId="{B864EC92-4D38-4CB1-96A5-CC49D727A1D0}" srcOrd="0" destOrd="0" presId="urn:microsoft.com/office/officeart/2005/8/layout/hierarchy3"/>
    <dgm:cxn modelId="{C150BD3F-250B-46AE-9836-2C113B024802}" type="presParOf" srcId="{B864EC92-4D38-4CB1-96A5-CC49D727A1D0}" destId="{3B0101A8-1DF8-49AA-BE2B-82C6CFD83E9B}" srcOrd="0" destOrd="0" presId="urn:microsoft.com/office/officeart/2005/8/layout/hierarchy3"/>
    <dgm:cxn modelId="{FC01D8CB-0F1B-47A1-B95F-49E92C564AE0}" type="presParOf" srcId="{3B0101A8-1DF8-49AA-BE2B-82C6CFD83E9B}" destId="{28466BCD-3CF6-4885-B109-1BE71446F0ED}" srcOrd="0" destOrd="0" presId="urn:microsoft.com/office/officeart/2005/8/layout/hierarchy3"/>
    <dgm:cxn modelId="{92EBC5B9-C3FE-4EC2-BAA9-32BC32F0CFF1}" type="presParOf" srcId="{3B0101A8-1DF8-49AA-BE2B-82C6CFD83E9B}" destId="{E606FDB4-A78E-4E0B-9427-B4F082610FED}" srcOrd="1" destOrd="0" presId="urn:microsoft.com/office/officeart/2005/8/layout/hierarchy3"/>
    <dgm:cxn modelId="{71A1869E-8369-49E5-97B7-B699DED7BC20}" type="presParOf" srcId="{B864EC92-4D38-4CB1-96A5-CC49D727A1D0}" destId="{1F527301-F447-48A6-B8E2-8DB686B2278C}" srcOrd="1" destOrd="0" presId="urn:microsoft.com/office/officeart/2005/8/layout/hierarchy3"/>
    <dgm:cxn modelId="{42DDF82A-7545-4642-BA7B-10B8F45A145F}" type="presParOf" srcId="{22A6D486-E2FF-4188-A91C-9E81C8FDC3A8}" destId="{F9EF3065-7E0A-4CAC-A7B5-8B45F12F1B12}" srcOrd="1" destOrd="0" presId="urn:microsoft.com/office/officeart/2005/8/layout/hierarchy3"/>
    <dgm:cxn modelId="{215B54E6-93B8-4B58-9F6A-7C7D1209495D}" type="presParOf" srcId="{F9EF3065-7E0A-4CAC-A7B5-8B45F12F1B12}" destId="{0DBE1BB6-CBD1-48E6-96BF-918433912ADD}" srcOrd="0" destOrd="0" presId="urn:microsoft.com/office/officeart/2005/8/layout/hierarchy3"/>
    <dgm:cxn modelId="{1F62B5CE-51D6-4F89-93BB-927EEFD9BD29}" type="presParOf" srcId="{0DBE1BB6-CBD1-48E6-96BF-918433912ADD}" destId="{0847A794-FEEA-4281-8162-9E8F3E731A82}" srcOrd="0" destOrd="0" presId="urn:microsoft.com/office/officeart/2005/8/layout/hierarchy3"/>
    <dgm:cxn modelId="{0455BB8A-748B-4A9D-B836-ECC36BE435F9}" type="presParOf" srcId="{0DBE1BB6-CBD1-48E6-96BF-918433912ADD}" destId="{2A30B080-F632-471F-80BE-3361036E1C19}" srcOrd="1" destOrd="0" presId="urn:microsoft.com/office/officeart/2005/8/layout/hierarchy3"/>
    <dgm:cxn modelId="{D57AF083-D124-4D49-9C59-92A31FABF67C}" type="presParOf" srcId="{F9EF3065-7E0A-4CAC-A7B5-8B45F12F1B12}" destId="{AEAE7533-37B7-4971-8726-F50371D6D34B}" srcOrd="1" destOrd="0" presId="urn:microsoft.com/office/officeart/2005/8/layout/hierarchy3"/>
    <dgm:cxn modelId="{C41F516D-4776-415C-B70C-D3208AC587EB}" type="presParOf" srcId="{22A6D486-E2FF-4188-A91C-9E81C8FDC3A8}" destId="{A3287DE5-4BD0-466B-9D59-E81DC30296E4}" srcOrd="2" destOrd="0" presId="urn:microsoft.com/office/officeart/2005/8/layout/hierarchy3"/>
    <dgm:cxn modelId="{0D3E63E1-45DF-489F-99E6-AE65ADB4A2EE}" type="presParOf" srcId="{A3287DE5-4BD0-466B-9D59-E81DC30296E4}" destId="{948EB84B-56C4-40AC-9086-7E06CAC43197}" srcOrd="0" destOrd="0" presId="urn:microsoft.com/office/officeart/2005/8/layout/hierarchy3"/>
    <dgm:cxn modelId="{67EFB15C-4F4A-4605-AEDD-ADDDD49D3717}" type="presParOf" srcId="{948EB84B-56C4-40AC-9086-7E06CAC43197}" destId="{9D26D6BD-F22F-4DBE-BCD5-2A5C6EE8128C}" srcOrd="0" destOrd="0" presId="urn:microsoft.com/office/officeart/2005/8/layout/hierarchy3"/>
    <dgm:cxn modelId="{8A965F18-A5BE-44AD-815D-EB9C1F3709ED}" type="presParOf" srcId="{948EB84B-56C4-40AC-9086-7E06CAC43197}" destId="{26FDE2B8-EC9F-4264-9D47-7D425891EC37}" srcOrd="1" destOrd="0" presId="urn:microsoft.com/office/officeart/2005/8/layout/hierarchy3"/>
    <dgm:cxn modelId="{24909557-A9BB-494D-A3FB-7DAAC1122773}" type="presParOf" srcId="{A3287DE5-4BD0-466B-9D59-E81DC30296E4}" destId="{2ADB83D6-8D31-4DD8-B5E3-BB0D0AC43119}" srcOrd="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38B29C-C4B0-4BC1-ACC8-9755D13FA62D}">
      <dsp:nvSpPr>
        <dsp:cNvPr id="0" name=""/>
        <dsp:cNvSpPr/>
      </dsp:nvSpPr>
      <dsp:spPr>
        <a:xfrm>
          <a:off x="4186" y="972522"/>
          <a:ext cx="3321508" cy="1992905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 dirty="0">
              <a:hlinkClick xmlns:r="http://schemas.openxmlformats.org/officeDocument/2006/relationships" r:id="" action="ppaction://hlinksldjump"/>
            </a:rPr>
            <a:t>1</a:t>
          </a:r>
          <a:endParaRPr lang="nl-BE" sz="6500" kern="1200" dirty="0"/>
        </a:p>
      </dsp:txBody>
      <dsp:txXfrm>
        <a:off x="4186" y="972522"/>
        <a:ext cx="3321508" cy="1992905"/>
      </dsp:txXfrm>
    </dsp:sp>
    <dsp:sp modelId="{C5C29F59-18B9-4592-8DE5-304A094CB42E}">
      <dsp:nvSpPr>
        <dsp:cNvPr id="0" name=""/>
        <dsp:cNvSpPr/>
      </dsp:nvSpPr>
      <dsp:spPr>
        <a:xfrm>
          <a:off x="3657846" y="972522"/>
          <a:ext cx="3321508" cy="1992905"/>
        </a:xfrm>
        <a:prstGeom prst="rect">
          <a:avLst/>
        </a:prstGeom>
        <a:solidFill>
          <a:schemeClr val="accent1">
            <a:shade val="80000"/>
            <a:hueOff val="1932"/>
            <a:satOff val="-747"/>
            <a:lumOff val="2392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>
              <a:hlinkClick xmlns:r="http://schemas.openxmlformats.org/officeDocument/2006/relationships" r:id="" action="ppaction://hlinksldjump"/>
            </a:rPr>
            <a:t>2</a:t>
          </a:r>
          <a:endParaRPr lang="nl-BE" sz="6500" kern="1200" dirty="0"/>
        </a:p>
      </dsp:txBody>
      <dsp:txXfrm>
        <a:off x="3657846" y="972522"/>
        <a:ext cx="3321508" cy="1992905"/>
      </dsp:txXfrm>
    </dsp:sp>
    <dsp:sp modelId="{4DB2B22A-626C-4B1A-B270-2569AD697D25}">
      <dsp:nvSpPr>
        <dsp:cNvPr id="0" name=""/>
        <dsp:cNvSpPr/>
      </dsp:nvSpPr>
      <dsp:spPr>
        <a:xfrm>
          <a:off x="7311505" y="972522"/>
          <a:ext cx="3321508" cy="1992905"/>
        </a:xfrm>
        <a:prstGeom prst="rect">
          <a:avLst/>
        </a:prstGeom>
        <a:solidFill>
          <a:schemeClr val="accent1">
            <a:shade val="80000"/>
            <a:hueOff val="3865"/>
            <a:satOff val="-1493"/>
            <a:lumOff val="4784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>
              <a:hlinkClick xmlns:r="http://schemas.openxmlformats.org/officeDocument/2006/relationships" r:id="" action="ppaction://hlinksldjump"/>
            </a:rPr>
            <a:t>3</a:t>
          </a:r>
          <a:endParaRPr lang="nl-BE" sz="6500" kern="1200" dirty="0"/>
        </a:p>
      </dsp:txBody>
      <dsp:txXfrm>
        <a:off x="7311505" y="972522"/>
        <a:ext cx="3321508" cy="1992905"/>
      </dsp:txXfrm>
    </dsp:sp>
    <dsp:sp modelId="{1B150743-438A-4EB4-A6D2-890C7072E629}">
      <dsp:nvSpPr>
        <dsp:cNvPr id="0" name=""/>
        <dsp:cNvSpPr/>
      </dsp:nvSpPr>
      <dsp:spPr>
        <a:xfrm>
          <a:off x="10965164" y="972522"/>
          <a:ext cx="3321508" cy="1992905"/>
        </a:xfrm>
        <a:prstGeom prst="rect">
          <a:avLst/>
        </a:prstGeom>
        <a:solidFill>
          <a:schemeClr val="accent1">
            <a:shade val="80000"/>
            <a:hueOff val="5797"/>
            <a:satOff val="-2240"/>
            <a:lumOff val="717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>
              <a:hlinkClick xmlns:r="http://schemas.openxmlformats.org/officeDocument/2006/relationships" r:id="" action="ppaction://hlinksldjump"/>
            </a:rPr>
            <a:t>4</a:t>
          </a:r>
          <a:endParaRPr lang="nl-BE" sz="6500" kern="1200" dirty="0"/>
        </a:p>
      </dsp:txBody>
      <dsp:txXfrm>
        <a:off x="10965164" y="972522"/>
        <a:ext cx="3321508" cy="1992905"/>
      </dsp:txXfrm>
    </dsp:sp>
    <dsp:sp modelId="{1FF851B8-E096-4601-B1B0-282769BF69E5}">
      <dsp:nvSpPr>
        <dsp:cNvPr id="0" name=""/>
        <dsp:cNvSpPr/>
      </dsp:nvSpPr>
      <dsp:spPr>
        <a:xfrm>
          <a:off x="4186" y="3297578"/>
          <a:ext cx="3321508" cy="1992905"/>
        </a:xfrm>
        <a:prstGeom prst="rect">
          <a:avLst/>
        </a:prstGeom>
        <a:solidFill>
          <a:schemeClr val="accent1">
            <a:shade val="80000"/>
            <a:hueOff val="7730"/>
            <a:satOff val="-2986"/>
            <a:lumOff val="9567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 dirty="0">
              <a:hlinkClick xmlns:r="http://schemas.openxmlformats.org/officeDocument/2006/relationships" r:id="" action="ppaction://hlinksldjump"/>
            </a:rPr>
            <a:t>5</a:t>
          </a:r>
          <a:endParaRPr lang="nl-BE" sz="6500" kern="1200" dirty="0"/>
        </a:p>
      </dsp:txBody>
      <dsp:txXfrm>
        <a:off x="4186" y="3297578"/>
        <a:ext cx="3321508" cy="1992905"/>
      </dsp:txXfrm>
    </dsp:sp>
    <dsp:sp modelId="{88CA19F9-26EB-49DE-9962-1D00303EFEE5}">
      <dsp:nvSpPr>
        <dsp:cNvPr id="0" name=""/>
        <dsp:cNvSpPr/>
      </dsp:nvSpPr>
      <dsp:spPr>
        <a:xfrm>
          <a:off x="3657846" y="3297578"/>
          <a:ext cx="3321508" cy="1992905"/>
        </a:xfrm>
        <a:prstGeom prst="rect">
          <a:avLst/>
        </a:prstGeom>
        <a:solidFill>
          <a:schemeClr val="accent1">
            <a:shade val="80000"/>
            <a:hueOff val="9662"/>
            <a:satOff val="-3733"/>
            <a:lumOff val="11959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 dirty="0">
              <a:hlinkClick xmlns:r="http://schemas.openxmlformats.org/officeDocument/2006/relationships" r:id="" action="ppaction://hlinksldjump"/>
            </a:rPr>
            <a:t>6</a:t>
          </a:r>
          <a:endParaRPr lang="nl-BE" sz="6500" kern="1200" dirty="0"/>
        </a:p>
      </dsp:txBody>
      <dsp:txXfrm>
        <a:off x="3657846" y="3297578"/>
        <a:ext cx="3321508" cy="1992905"/>
      </dsp:txXfrm>
    </dsp:sp>
    <dsp:sp modelId="{FB17B7BA-A984-4000-9306-F85A8FC5BF19}">
      <dsp:nvSpPr>
        <dsp:cNvPr id="0" name=""/>
        <dsp:cNvSpPr/>
      </dsp:nvSpPr>
      <dsp:spPr>
        <a:xfrm>
          <a:off x="7311505" y="3297578"/>
          <a:ext cx="3321508" cy="1992905"/>
        </a:xfrm>
        <a:prstGeom prst="rect">
          <a:avLst/>
        </a:prstGeom>
        <a:solidFill>
          <a:schemeClr val="accent1">
            <a:shade val="80000"/>
            <a:hueOff val="11595"/>
            <a:satOff val="-4479"/>
            <a:lumOff val="14351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 dirty="0">
              <a:hlinkClick xmlns:r="http://schemas.openxmlformats.org/officeDocument/2006/relationships" r:id="" action="ppaction://hlinksldjump"/>
            </a:rPr>
            <a:t>7</a:t>
          </a:r>
          <a:endParaRPr lang="nl-BE" sz="6500" kern="1200" dirty="0"/>
        </a:p>
      </dsp:txBody>
      <dsp:txXfrm>
        <a:off x="7311505" y="3297578"/>
        <a:ext cx="3321508" cy="1992905"/>
      </dsp:txXfrm>
    </dsp:sp>
    <dsp:sp modelId="{6B642ECB-0A18-42D8-8066-20AF0C93E1B2}">
      <dsp:nvSpPr>
        <dsp:cNvPr id="0" name=""/>
        <dsp:cNvSpPr/>
      </dsp:nvSpPr>
      <dsp:spPr>
        <a:xfrm>
          <a:off x="10965164" y="3297578"/>
          <a:ext cx="3321508" cy="1992905"/>
        </a:xfrm>
        <a:prstGeom prst="rect">
          <a:avLst/>
        </a:prstGeom>
        <a:solidFill>
          <a:schemeClr val="accent1">
            <a:shade val="80000"/>
            <a:hueOff val="13527"/>
            <a:satOff val="-5226"/>
            <a:lumOff val="16743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 dirty="0">
              <a:hlinkClick xmlns:r="http://schemas.openxmlformats.org/officeDocument/2006/relationships" r:id="" action="ppaction://hlinksldjump"/>
            </a:rPr>
            <a:t>8</a:t>
          </a:r>
          <a:endParaRPr lang="nl-BE" sz="6500" kern="1200" dirty="0"/>
        </a:p>
      </dsp:txBody>
      <dsp:txXfrm>
        <a:off x="10965164" y="3297578"/>
        <a:ext cx="3321508" cy="1992905"/>
      </dsp:txXfrm>
    </dsp:sp>
    <dsp:sp modelId="{7016EDF2-6A3C-48AF-83B7-4226395EEA4A}">
      <dsp:nvSpPr>
        <dsp:cNvPr id="0" name=""/>
        <dsp:cNvSpPr/>
      </dsp:nvSpPr>
      <dsp:spPr>
        <a:xfrm>
          <a:off x="4186" y="5622634"/>
          <a:ext cx="3321508" cy="1992905"/>
        </a:xfrm>
        <a:prstGeom prst="rect">
          <a:avLst/>
        </a:prstGeom>
        <a:solidFill>
          <a:schemeClr val="accent1">
            <a:shade val="80000"/>
            <a:hueOff val="15460"/>
            <a:satOff val="-5972"/>
            <a:lumOff val="19135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 dirty="0">
              <a:hlinkClick xmlns:r="http://schemas.openxmlformats.org/officeDocument/2006/relationships" r:id="" action="ppaction://hlinksldjump"/>
            </a:rPr>
            <a:t>9</a:t>
          </a:r>
          <a:endParaRPr lang="nl-BE" sz="6500" kern="1200" dirty="0"/>
        </a:p>
      </dsp:txBody>
      <dsp:txXfrm>
        <a:off x="4186" y="5622634"/>
        <a:ext cx="3321508" cy="1992905"/>
      </dsp:txXfrm>
    </dsp:sp>
    <dsp:sp modelId="{66230C3D-7EFF-482C-B4D6-CDF90FC7317D}">
      <dsp:nvSpPr>
        <dsp:cNvPr id="0" name=""/>
        <dsp:cNvSpPr/>
      </dsp:nvSpPr>
      <dsp:spPr>
        <a:xfrm>
          <a:off x="3657846" y="5622634"/>
          <a:ext cx="3321508" cy="1992905"/>
        </a:xfrm>
        <a:prstGeom prst="rect">
          <a:avLst/>
        </a:prstGeom>
        <a:solidFill>
          <a:schemeClr val="accent1">
            <a:shade val="80000"/>
            <a:hueOff val="17392"/>
            <a:satOff val="-6719"/>
            <a:lumOff val="21526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 dirty="0">
              <a:hlinkClick xmlns:r="http://schemas.openxmlformats.org/officeDocument/2006/relationships" r:id="" action="ppaction://hlinksldjump"/>
            </a:rPr>
            <a:t>10</a:t>
          </a:r>
          <a:endParaRPr lang="nl-BE" sz="6500" kern="1200" dirty="0"/>
        </a:p>
      </dsp:txBody>
      <dsp:txXfrm>
        <a:off x="3657846" y="5622634"/>
        <a:ext cx="3321508" cy="1992905"/>
      </dsp:txXfrm>
    </dsp:sp>
    <dsp:sp modelId="{35988F62-6B16-455F-BB74-CEE616795376}">
      <dsp:nvSpPr>
        <dsp:cNvPr id="0" name=""/>
        <dsp:cNvSpPr/>
      </dsp:nvSpPr>
      <dsp:spPr>
        <a:xfrm>
          <a:off x="7311505" y="5622634"/>
          <a:ext cx="3321508" cy="1992905"/>
        </a:xfrm>
        <a:prstGeom prst="rect">
          <a:avLst/>
        </a:prstGeom>
        <a:solidFill>
          <a:schemeClr val="accent1">
            <a:shade val="80000"/>
            <a:hueOff val="19325"/>
            <a:satOff val="-7465"/>
            <a:lumOff val="23918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 dirty="0">
              <a:hlinkClick xmlns:r="http://schemas.openxmlformats.org/officeDocument/2006/relationships" r:id="" action="ppaction://hlinksldjump"/>
            </a:rPr>
            <a:t>11</a:t>
          </a:r>
          <a:endParaRPr lang="nl-BE" sz="6500" kern="1200" dirty="0"/>
        </a:p>
      </dsp:txBody>
      <dsp:txXfrm>
        <a:off x="7311505" y="5622634"/>
        <a:ext cx="3321508" cy="1992905"/>
      </dsp:txXfrm>
    </dsp:sp>
    <dsp:sp modelId="{7C4E4ADB-5171-416D-9DFD-8E232FD93385}">
      <dsp:nvSpPr>
        <dsp:cNvPr id="0" name=""/>
        <dsp:cNvSpPr/>
      </dsp:nvSpPr>
      <dsp:spPr>
        <a:xfrm>
          <a:off x="10965164" y="5622634"/>
          <a:ext cx="3321508" cy="1992905"/>
        </a:xfrm>
        <a:prstGeom prst="rect">
          <a:avLst/>
        </a:prstGeom>
        <a:solidFill>
          <a:schemeClr val="accent1">
            <a:shade val="80000"/>
            <a:hueOff val="21257"/>
            <a:satOff val="-8212"/>
            <a:lumOff val="26310"/>
            <a:alphaOff val="0"/>
          </a:schemeClr>
        </a:solidFill>
        <a:ln>
          <a:noFill/>
        </a:ln>
        <a:effectLst/>
        <a:sp3d extrusionH="50600" prstMaterial="metal">
          <a:bevelT w="101600" h="80600" prst="relaxedInset"/>
          <a:bevelB w="80600" h="80600" prst="relaxedInset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marL="0" lvl="0" indent="0" algn="ct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6500" kern="1200" dirty="0">
              <a:hlinkClick xmlns:r="http://schemas.openxmlformats.org/officeDocument/2006/relationships" r:id="" action="ppaction://hlinksldjump"/>
            </a:rPr>
            <a:t>12</a:t>
          </a:r>
          <a:endParaRPr lang="nl-BE" sz="6500" kern="1200" dirty="0"/>
        </a:p>
      </dsp:txBody>
      <dsp:txXfrm>
        <a:off x="10965164" y="5622634"/>
        <a:ext cx="3321508" cy="199290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6BCD-3CF6-4885-B109-1BE71446F0ED}">
      <dsp:nvSpPr>
        <dsp:cNvPr id="0" name=""/>
        <dsp:cNvSpPr/>
      </dsp:nvSpPr>
      <dsp:spPr>
        <a:xfrm>
          <a:off x="180132" y="1226250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  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Helsinki </a:t>
          </a:r>
        </a:p>
      </dsp:txBody>
      <dsp:txXfrm>
        <a:off x="225684" y="1271802"/>
        <a:ext cx="3019446" cy="1464171"/>
      </dsp:txXfrm>
    </dsp:sp>
    <dsp:sp modelId="{5BFD183E-F0C0-4EEC-BED2-1E25BAC6F927}">
      <dsp:nvSpPr>
        <dsp:cNvPr id="0" name=""/>
        <dsp:cNvSpPr/>
      </dsp:nvSpPr>
      <dsp:spPr>
        <a:xfrm>
          <a:off x="3890894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 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Tampere</a:t>
          </a:r>
        </a:p>
      </dsp:txBody>
      <dsp:txXfrm>
        <a:off x="3936446" y="1301430"/>
        <a:ext cx="3019446" cy="1464171"/>
      </dsp:txXfrm>
    </dsp:sp>
    <dsp:sp modelId="{0847A794-FEEA-4281-8162-9E8F3E731A82}">
      <dsp:nvSpPr>
        <dsp:cNvPr id="0" name=""/>
        <dsp:cNvSpPr/>
      </dsp:nvSpPr>
      <dsp:spPr>
        <a:xfrm>
          <a:off x="7619883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 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Turku</a:t>
          </a:r>
        </a:p>
      </dsp:txBody>
      <dsp:txXfrm>
        <a:off x="7665435" y="1301430"/>
        <a:ext cx="3019446" cy="1464171"/>
      </dsp:txXfrm>
    </dsp:sp>
    <dsp:sp modelId="{9D26D6BD-F22F-4DBE-BCD5-2A5C6EE8128C}">
      <dsp:nvSpPr>
        <dsp:cNvPr id="0" name=""/>
        <dsp:cNvSpPr/>
      </dsp:nvSpPr>
      <dsp:spPr>
        <a:xfrm>
          <a:off x="11216892" y="1198939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Tallinn </a:t>
          </a:r>
        </a:p>
      </dsp:txBody>
      <dsp:txXfrm>
        <a:off x="11262444" y="1244491"/>
        <a:ext cx="3019446" cy="1464171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AF6A-4AB1-4F95-AEFB-59F4E002C070}">
      <dsp:nvSpPr>
        <dsp:cNvPr id="0" name=""/>
        <dsp:cNvSpPr/>
      </dsp:nvSpPr>
      <dsp:spPr>
        <a:xfrm>
          <a:off x="1698" y="1997770"/>
          <a:ext cx="3974411" cy="1987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Cyprus</a:t>
          </a:r>
        </a:p>
      </dsp:txBody>
      <dsp:txXfrm>
        <a:off x="59901" y="2055973"/>
        <a:ext cx="3858005" cy="1870799"/>
      </dsp:txXfrm>
    </dsp:sp>
    <dsp:sp modelId="{960C94B4-D327-4757-93FF-E3CA09DAD32F}">
      <dsp:nvSpPr>
        <dsp:cNvPr id="0" name=""/>
        <dsp:cNvSpPr/>
      </dsp:nvSpPr>
      <dsp:spPr>
        <a:xfrm>
          <a:off x="4969712" y="1997770"/>
          <a:ext cx="3974411" cy="19872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B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Helsinki</a:t>
          </a:r>
        </a:p>
      </dsp:txBody>
      <dsp:txXfrm>
        <a:off x="5027915" y="2055973"/>
        <a:ext cx="3858005" cy="1870799"/>
      </dsp:txXfrm>
    </dsp:sp>
    <dsp:sp modelId="{CEDCBDB8-ECE8-44EE-B3FE-FE85E1128759}">
      <dsp:nvSpPr>
        <dsp:cNvPr id="0" name=""/>
        <dsp:cNvSpPr/>
      </dsp:nvSpPr>
      <dsp:spPr>
        <a:xfrm>
          <a:off x="9937726" y="1997770"/>
          <a:ext cx="3974411" cy="1987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Espoo</a:t>
          </a:r>
          <a:endParaRPr lang="nl-BE" sz="5500" kern="1200" dirty="0"/>
        </a:p>
      </dsp:txBody>
      <dsp:txXfrm>
        <a:off x="9995929" y="2055973"/>
        <a:ext cx="3858005" cy="1870799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AF6A-4AB1-4F95-AEFB-59F4E002C070}">
      <dsp:nvSpPr>
        <dsp:cNvPr id="0" name=""/>
        <dsp:cNvSpPr/>
      </dsp:nvSpPr>
      <dsp:spPr>
        <a:xfrm>
          <a:off x="1698" y="1997770"/>
          <a:ext cx="3974411" cy="1987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25</a:t>
          </a:r>
        </a:p>
      </dsp:txBody>
      <dsp:txXfrm>
        <a:off x="59901" y="2055973"/>
        <a:ext cx="3858005" cy="1870799"/>
      </dsp:txXfrm>
    </dsp:sp>
    <dsp:sp modelId="{960C94B4-D327-4757-93FF-E3CA09DAD32F}">
      <dsp:nvSpPr>
        <dsp:cNvPr id="0" name=""/>
        <dsp:cNvSpPr/>
      </dsp:nvSpPr>
      <dsp:spPr>
        <a:xfrm>
          <a:off x="4969712" y="1997770"/>
          <a:ext cx="3974411" cy="19872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B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35</a:t>
          </a:r>
        </a:p>
      </dsp:txBody>
      <dsp:txXfrm>
        <a:off x="5027915" y="2055973"/>
        <a:ext cx="3858005" cy="1870799"/>
      </dsp:txXfrm>
    </dsp:sp>
    <dsp:sp modelId="{CEDCBDB8-ECE8-44EE-B3FE-FE85E1128759}">
      <dsp:nvSpPr>
        <dsp:cNvPr id="0" name=""/>
        <dsp:cNvSpPr/>
      </dsp:nvSpPr>
      <dsp:spPr>
        <a:xfrm>
          <a:off x="9937726" y="1997770"/>
          <a:ext cx="3974411" cy="1987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45</a:t>
          </a:r>
          <a:endParaRPr lang="nl-BE" sz="5500" kern="1200" dirty="0"/>
        </a:p>
      </dsp:txBody>
      <dsp:txXfrm>
        <a:off x="9995929" y="2055973"/>
        <a:ext cx="3858005" cy="1870799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AF6A-4AB1-4F95-AEFB-59F4E002C070}">
      <dsp:nvSpPr>
        <dsp:cNvPr id="0" name=""/>
        <dsp:cNvSpPr/>
      </dsp:nvSpPr>
      <dsp:spPr>
        <a:xfrm>
          <a:off x="1698" y="1997770"/>
          <a:ext cx="3974411" cy="1987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Aalto</a:t>
          </a:r>
          <a:endParaRPr lang="nl-BE" sz="55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59901" y="2055973"/>
        <a:ext cx="3858005" cy="1870799"/>
      </dsp:txXfrm>
    </dsp:sp>
    <dsp:sp modelId="{960C94B4-D327-4757-93FF-E3CA09DAD32F}">
      <dsp:nvSpPr>
        <dsp:cNvPr id="0" name=""/>
        <dsp:cNvSpPr/>
      </dsp:nvSpPr>
      <dsp:spPr>
        <a:xfrm>
          <a:off x="4970825" y="2016072"/>
          <a:ext cx="3974411" cy="19872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B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Glasgow</a:t>
          </a:r>
        </a:p>
      </dsp:txBody>
      <dsp:txXfrm>
        <a:off x="5029028" y="2074275"/>
        <a:ext cx="3858005" cy="1870799"/>
      </dsp:txXfrm>
    </dsp:sp>
    <dsp:sp modelId="{CEDCBDB8-ECE8-44EE-B3FE-FE85E1128759}">
      <dsp:nvSpPr>
        <dsp:cNvPr id="0" name=""/>
        <dsp:cNvSpPr/>
      </dsp:nvSpPr>
      <dsp:spPr>
        <a:xfrm>
          <a:off x="9937726" y="1997770"/>
          <a:ext cx="3974411" cy="1987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Ghent</a:t>
          </a:r>
          <a:endParaRPr lang="nl-BE" sz="5500" kern="1200" dirty="0"/>
        </a:p>
      </dsp:txBody>
      <dsp:txXfrm>
        <a:off x="9995929" y="2055973"/>
        <a:ext cx="3858005" cy="1870799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6BCD-3CF6-4885-B109-1BE71446F0ED}">
      <dsp:nvSpPr>
        <dsp:cNvPr id="0" name=""/>
        <dsp:cNvSpPr/>
      </dsp:nvSpPr>
      <dsp:spPr>
        <a:xfrm>
          <a:off x="2706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Rome</a:t>
          </a:r>
        </a:p>
      </dsp:txBody>
      <dsp:txXfrm>
        <a:off x="48258" y="1301430"/>
        <a:ext cx="3019446" cy="1464171"/>
      </dsp:txXfrm>
    </dsp:sp>
    <dsp:sp modelId="{0847A794-FEEA-4281-8162-9E8F3E731A82}">
      <dsp:nvSpPr>
        <dsp:cNvPr id="0" name=""/>
        <dsp:cNvSpPr/>
      </dsp:nvSpPr>
      <dsp:spPr>
        <a:xfrm>
          <a:off x="3890894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Bucharest</a:t>
          </a:r>
        </a:p>
      </dsp:txBody>
      <dsp:txXfrm>
        <a:off x="3936446" y="1301430"/>
        <a:ext cx="3019446" cy="1464171"/>
      </dsp:txXfrm>
    </dsp:sp>
    <dsp:sp modelId="{ED4DE134-AF17-4933-BF57-208C66D90D79}">
      <dsp:nvSpPr>
        <dsp:cNvPr id="0" name=""/>
        <dsp:cNvSpPr/>
      </dsp:nvSpPr>
      <dsp:spPr>
        <a:xfrm>
          <a:off x="7820016" y="1269533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Bergen</a:t>
          </a:r>
        </a:p>
      </dsp:txBody>
      <dsp:txXfrm>
        <a:off x="7865568" y="1315085"/>
        <a:ext cx="3019446" cy="1464171"/>
      </dsp:txXfrm>
    </dsp:sp>
    <dsp:sp modelId="{9D26D6BD-F22F-4DBE-BCD5-2A5C6EE8128C}">
      <dsp:nvSpPr>
        <dsp:cNvPr id="0" name=""/>
        <dsp:cNvSpPr/>
      </dsp:nvSpPr>
      <dsp:spPr>
        <a:xfrm>
          <a:off x="11667269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Cyprus</a:t>
          </a:r>
        </a:p>
      </dsp:txBody>
      <dsp:txXfrm>
        <a:off x="11712821" y="1301430"/>
        <a:ext cx="3019446" cy="14641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6BCD-3CF6-4885-B109-1BE71446F0ED}">
      <dsp:nvSpPr>
        <dsp:cNvPr id="0" name=""/>
        <dsp:cNvSpPr/>
      </dsp:nvSpPr>
      <dsp:spPr>
        <a:xfrm>
          <a:off x="1537" y="3085790"/>
          <a:ext cx="3597064" cy="1798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Auditor</a:t>
          </a:r>
        </a:p>
      </dsp:txBody>
      <dsp:txXfrm>
        <a:off x="54214" y="3138467"/>
        <a:ext cx="3491710" cy="1693178"/>
      </dsp:txXfrm>
    </dsp:sp>
    <dsp:sp modelId="{0847A794-FEEA-4281-8162-9E8F3E731A82}">
      <dsp:nvSpPr>
        <dsp:cNvPr id="0" name=""/>
        <dsp:cNvSpPr/>
      </dsp:nvSpPr>
      <dsp:spPr>
        <a:xfrm>
          <a:off x="4497867" y="3085790"/>
          <a:ext cx="3597064" cy="1798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B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Statutory forms</a:t>
          </a:r>
        </a:p>
      </dsp:txBody>
      <dsp:txXfrm>
        <a:off x="4550544" y="3138467"/>
        <a:ext cx="3491710" cy="1693178"/>
      </dsp:txXfrm>
    </dsp:sp>
    <dsp:sp modelId="{ED4DE134-AF17-4933-BF57-208C66D90D79}">
      <dsp:nvSpPr>
        <dsp:cNvPr id="0" name=""/>
        <dsp:cNvSpPr/>
      </dsp:nvSpPr>
      <dsp:spPr>
        <a:xfrm>
          <a:off x="8994198" y="3085790"/>
          <a:ext cx="3597064" cy="1798532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6675" tIns="44450" rIns="66675" bIns="44450" numCol="1" spcCol="1270" anchor="ctr" anchorCtr="0">
          <a:noAutofit/>
        </a:bodyPr>
        <a:lstStyle/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C</a:t>
          </a:r>
        </a:p>
        <a:p>
          <a:pPr marL="0" lvl="0" indent="0" algn="ctr" defTabSz="1555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500" kern="1200" dirty="0"/>
            <a:t>Tools and techniques</a:t>
          </a:r>
        </a:p>
      </dsp:txBody>
      <dsp:txXfrm>
        <a:off x="9046875" y="3138467"/>
        <a:ext cx="3491710" cy="169317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6BCD-3CF6-4885-B109-1BE71446F0ED}">
      <dsp:nvSpPr>
        <dsp:cNvPr id="0" name=""/>
        <dsp:cNvSpPr/>
      </dsp:nvSpPr>
      <dsp:spPr>
        <a:xfrm>
          <a:off x="2706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A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Shareholders</a:t>
          </a:r>
        </a:p>
      </dsp:txBody>
      <dsp:txXfrm>
        <a:off x="48258" y="1301430"/>
        <a:ext cx="3019446" cy="1464171"/>
      </dsp:txXfrm>
    </dsp:sp>
    <dsp:sp modelId="{0847A794-FEEA-4281-8162-9E8F3E731A82}">
      <dsp:nvSpPr>
        <dsp:cNvPr id="0" name=""/>
        <dsp:cNvSpPr/>
      </dsp:nvSpPr>
      <dsp:spPr>
        <a:xfrm>
          <a:off x="3890894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B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Statutory forms</a:t>
          </a:r>
        </a:p>
      </dsp:txBody>
      <dsp:txXfrm>
        <a:off x="3936446" y="1301430"/>
        <a:ext cx="3019446" cy="1464171"/>
      </dsp:txXfrm>
    </dsp:sp>
    <dsp:sp modelId="{ED4DE134-AF17-4933-BF57-208C66D90D79}">
      <dsp:nvSpPr>
        <dsp:cNvPr id="0" name=""/>
        <dsp:cNvSpPr/>
      </dsp:nvSpPr>
      <dsp:spPr>
        <a:xfrm>
          <a:off x="7779081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C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Managers</a:t>
          </a:r>
        </a:p>
      </dsp:txBody>
      <dsp:txXfrm>
        <a:off x="7824633" y="1301430"/>
        <a:ext cx="3019446" cy="1464171"/>
      </dsp:txXfrm>
    </dsp:sp>
    <dsp:sp modelId="{9D26D6BD-F22F-4DBE-BCD5-2A5C6EE8128C}">
      <dsp:nvSpPr>
        <dsp:cNvPr id="0" name=""/>
        <dsp:cNvSpPr/>
      </dsp:nvSpPr>
      <dsp:spPr>
        <a:xfrm>
          <a:off x="11667269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9055" tIns="39370" rIns="59055" bIns="3937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D</a:t>
          </a:r>
        </a:p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100" kern="1200" dirty="0"/>
            <a:t>Regulatory agencies</a:t>
          </a:r>
        </a:p>
      </dsp:txBody>
      <dsp:txXfrm>
        <a:off x="11712821" y="1301430"/>
        <a:ext cx="3019446" cy="146417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6BCD-3CF6-4885-B109-1BE71446F0ED}">
      <dsp:nvSpPr>
        <dsp:cNvPr id="0" name=""/>
        <dsp:cNvSpPr/>
      </dsp:nvSpPr>
      <dsp:spPr>
        <a:xfrm>
          <a:off x="2706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A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Internal users</a:t>
          </a:r>
        </a:p>
      </dsp:txBody>
      <dsp:txXfrm>
        <a:off x="48258" y="1301430"/>
        <a:ext cx="3019446" cy="1464171"/>
      </dsp:txXfrm>
    </dsp:sp>
    <dsp:sp modelId="{0847A794-FEEA-4281-8162-9E8F3E731A82}">
      <dsp:nvSpPr>
        <dsp:cNvPr id="0" name=""/>
        <dsp:cNvSpPr/>
      </dsp:nvSpPr>
      <dsp:spPr>
        <a:xfrm>
          <a:off x="3890894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B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Clients</a:t>
          </a:r>
        </a:p>
      </dsp:txBody>
      <dsp:txXfrm>
        <a:off x="3936446" y="1301430"/>
        <a:ext cx="3019446" cy="1464171"/>
      </dsp:txXfrm>
    </dsp:sp>
    <dsp:sp modelId="{ED4DE134-AF17-4933-BF57-208C66D90D79}">
      <dsp:nvSpPr>
        <dsp:cNvPr id="0" name=""/>
        <dsp:cNvSpPr/>
      </dsp:nvSpPr>
      <dsp:spPr>
        <a:xfrm>
          <a:off x="7779081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C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External uses</a:t>
          </a:r>
        </a:p>
      </dsp:txBody>
      <dsp:txXfrm>
        <a:off x="7824633" y="1301430"/>
        <a:ext cx="3019446" cy="1464171"/>
      </dsp:txXfrm>
    </dsp:sp>
    <dsp:sp modelId="{9D26D6BD-F22F-4DBE-BCD5-2A5C6EE8128C}">
      <dsp:nvSpPr>
        <dsp:cNvPr id="0" name=""/>
        <dsp:cNvSpPr/>
      </dsp:nvSpPr>
      <dsp:spPr>
        <a:xfrm>
          <a:off x="11667269" y="1255878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0485" tIns="46990" rIns="70485" bIns="4699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D</a:t>
          </a:r>
        </a:p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700" kern="1200" dirty="0"/>
            <a:t>Stockbrokers</a:t>
          </a:r>
        </a:p>
      </dsp:txBody>
      <dsp:txXfrm>
        <a:off x="11712821" y="1301430"/>
        <a:ext cx="3019446" cy="146417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AF6A-4AB1-4F95-AEFB-59F4E002C070}">
      <dsp:nvSpPr>
        <dsp:cNvPr id="0" name=""/>
        <dsp:cNvSpPr/>
      </dsp:nvSpPr>
      <dsp:spPr>
        <a:xfrm>
          <a:off x="1698" y="1997770"/>
          <a:ext cx="3974411" cy="1987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Constant</a:t>
          </a:r>
        </a:p>
      </dsp:txBody>
      <dsp:txXfrm>
        <a:off x="59901" y="2055973"/>
        <a:ext cx="3858005" cy="1870799"/>
      </dsp:txXfrm>
    </dsp:sp>
    <dsp:sp modelId="{960C94B4-D327-4757-93FF-E3CA09DAD32F}">
      <dsp:nvSpPr>
        <dsp:cNvPr id="0" name=""/>
        <dsp:cNvSpPr/>
      </dsp:nvSpPr>
      <dsp:spPr>
        <a:xfrm>
          <a:off x="4969712" y="1997770"/>
          <a:ext cx="3974411" cy="19872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B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Recurring</a:t>
          </a:r>
          <a:endParaRPr lang="nl-BE" sz="55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5027915" y="2055973"/>
        <a:ext cx="3858005" cy="1870799"/>
      </dsp:txXfrm>
    </dsp:sp>
    <dsp:sp modelId="{CEDCBDB8-ECE8-44EE-B3FE-FE85E1128759}">
      <dsp:nvSpPr>
        <dsp:cNvPr id="0" name=""/>
        <dsp:cNvSpPr/>
      </dsp:nvSpPr>
      <dsp:spPr>
        <a:xfrm>
          <a:off x="9937726" y="1997770"/>
          <a:ext cx="3974411" cy="1987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Fixed</a:t>
          </a:r>
          <a:endParaRPr lang="nl-BE" sz="5500" kern="1200" dirty="0"/>
        </a:p>
      </dsp:txBody>
      <dsp:txXfrm>
        <a:off x="9995929" y="2055973"/>
        <a:ext cx="3858005" cy="187079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97CAF6A-4AB1-4F95-AEFB-59F4E002C070}">
      <dsp:nvSpPr>
        <dsp:cNvPr id="0" name=""/>
        <dsp:cNvSpPr/>
      </dsp:nvSpPr>
      <dsp:spPr>
        <a:xfrm>
          <a:off x="561255" y="2016072"/>
          <a:ext cx="3974411" cy="1987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A 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Indirect</a:t>
          </a:r>
        </a:p>
      </dsp:txBody>
      <dsp:txXfrm>
        <a:off x="619458" y="2074275"/>
        <a:ext cx="3858005" cy="1870799"/>
      </dsp:txXfrm>
    </dsp:sp>
    <dsp:sp modelId="{960C94B4-D327-4757-93FF-E3CA09DAD32F}">
      <dsp:nvSpPr>
        <dsp:cNvPr id="0" name=""/>
        <dsp:cNvSpPr/>
      </dsp:nvSpPr>
      <dsp:spPr>
        <a:xfrm>
          <a:off x="5147130" y="1997770"/>
          <a:ext cx="3974411" cy="1987205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1">
                <a:satMod val="103000"/>
                <a:lumMod val="102000"/>
                <a:tint val="94000"/>
              </a:schemeClr>
            </a:gs>
            <a:gs pos="50000">
              <a:schemeClr val="accent1">
                <a:satMod val="110000"/>
                <a:lumMod val="100000"/>
                <a:shade val="100000"/>
              </a:schemeClr>
            </a:gs>
            <a:gs pos="100000">
              <a:schemeClr val="accent1"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B 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Fixed</a:t>
          </a:r>
          <a:endParaRPr lang="nl-BE" sz="5500" b="1" kern="1200" cap="none" spc="0" dirty="0">
            <a:ln w="6600">
              <a:solidFill>
                <a:schemeClr val="accent2"/>
              </a:solidFill>
              <a:prstDash val="solid"/>
            </a:ln>
            <a:solidFill>
              <a:srgbClr val="FFFFFF"/>
            </a:solidFill>
            <a:effectLst>
              <a:outerShdw dist="38100" dir="2700000" algn="tl" rotWithShape="0">
                <a:schemeClr val="accent2"/>
              </a:outerShdw>
            </a:effectLst>
          </a:endParaRPr>
        </a:p>
      </dsp:txBody>
      <dsp:txXfrm>
        <a:off x="5205333" y="2055973"/>
        <a:ext cx="3858005" cy="1870799"/>
      </dsp:txXfrm>
    </dsp:sp>
    <dsp:sp modelId="{CEDCBDB8-ECE8-44EE-B3FE-FE85E1128759}">
      <dsp:nvSpPr>
        <dsp:cNvPr id="0" name=""/>
        <dsp:cNvSpPr/>
      </dsp:nvSpPr>
      <dsp:spPr>
        <a:xfrm>
          <a:off x="9625536" y="2016608"/>
          <a:ext cx="3974411" cy="198720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4775" tIns="69850" rIns="104775" bIns="69850" numCol="1" spcCol="1270" anchor="ctr" anchorCtr="0">
          <a:noAutofit/>
        </a:bodyPr>
        <a:lstStyle/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C</a:t>
          </a:r>
        </a:p>
        <a:p>
          <a:pPr marL="0" lvl="0" indent="0" algn="ctr" defTabSz="2444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nl-BE" sz="5500" b="1" kern="1200" cap="none" spc="0" dirty="0" err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rPr>
            <a:t>Variable</a:t>
          </a:r>
          <a:endParaRPr lang="nl-BE" sz="5500" kern="1200" dirty="0"/>
        </a:p>
      </dsp:txBody>
      <dsp:txXfrm>
        <a:off x="9683739" y="2074811"/>
        <a:ext cx="3858005" cy="187079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6BCD-3CF6-4885-B109-1BE71446F0ED}">
      <dsp:nvSpPr>
        <dsp:cNvPr id="0" name=""/>
        <dsp:cNvSpPr/>
      </dsp:nvSpPr>
      <dsp:spPr>
        <a:xfrm>
          <a:off x="11289399" y="1239890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Sunk</a:t>
          </a:r>
        </a:p>
      </dsp:txBody>
      <dsp:txXfrm>
        <a:off x="11334951" y="1285442"/>
        <a:ext cx="3019446" cy="1464171"/>
      </dsp:txXfrm>
    </dsp:sp>
    <dsp:sp modelId="{0847A794-FEEA-4281-8162-9E8F3E731A82}">
      <dsp:nvSpPr>
        <dsp:cNvPr id="0" name=""/>
        <dsp:cNvSpPr/>
      </dsp:nvSpPr>
      <dsp:spPr>
        <a:xfrm>
          <a:off x="4095599" y="1228583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B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Direct</a:t>
          </a:r>
        </a:p>
      </dsp:txBody>
      <dsp:txXfrm>
        <a:off x="4141151" y="1274135"/>
        <a:ext cx="3019446" cy="1464171"/>
      </dsp:txXfrm>
    </dsp:sp>
    <dsp:sp modelId="{ED4DE134-AF17-4933-BF57-208C66D90D79}">
      <dsp:nvSpPr>
        <dsp:cNvPr id="0" name=""/>
        <dsp:cNvSpPr/>
      </dsp:nvSpPr>
      <dsp:spPr>
        <a:xfrm>
          <a:off x="354696" y="1239890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A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Opportunity</a:t>
          </a:r>
        </a:p>
      </dsp:txBody>
      <dsp:txXfrm>
        <a:off x="400248" y="1285442"/>
        <a:ext cx="3019446" cy="1464171"/>
      </dsp:txXfrm>
    </dsp:sp>
    <dsp:sp modelId="{9D26D6BD-F22F-4DBE-BCD5-2A5C6EE8128C}">
      <dsp:nvSpPr>
        <dsp:cNvPr id="0" name=""/>
        <dsp:cNvSpPr/>
      </dsp:nvSpPr>
      <dsp:spPr>
        <a:xfrm>
          <a:off x="7750371" y="1239890"/>
          <a:ext cx="3110550" cy="1555275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1915" tIns="54610" rIns="81915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C</a:t>
          </a:r>
        </a:p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300" kern="1200" dirty="0"/>
            <a:t>Variable</a:t>
          </a:r>
        </a:p>
      </dsp:txBody>
      <dsp:txXfrm>
        <a:off x="7795923" y="1285442"/>
        <a:ext cx="3019446" cy="1464171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466BCD-3CF6-4885-B109-1BE71446F0ED}">
      <dsp:nvSpPr>
        <dsp:cNvPr id="0" name=""/>
        <dsp:cNvSpPr/>
      </dsp:nvSpPr>
      <dsp:spPr>
        <a:xfrm>
          <a:off x="594569" y="966052"/>
          <a:ext cx="4221976" cy="2110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A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Dipoli</a:t>
          </a:r>
          <a:endParaRPr lang="en-US" sz="4500" kern="1200" dirty="0"/>
        </a:p>
      </dsp:txBody>
      <dsp:txXfrm>
        <a:off x="656398" y="1027881"/>
        <a:ext cx="4098318" cy="1987330"/>
      </dsp:txXfrm>
    </dsp:sp>
    <dsp:sp modelId="{0847A794-FEEA-4281-8162-9E8F3E731A82}">
      <dsp:nvSpPr>
        <dsp:cNvPr id="0" name=""/>
        <dsp:cNvSpPr/>
      </dsp:nvSpPr>
      <dsp:spPr>
        <a:xfrm>
          <a:off x="5461579" y="940974"/>
          <a:ext cx="4221976" cy="2110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B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Tapiola</a:t>
          </a:r>
          <a:endParaRPr lang="en-US" sz="4500" kern="1200" dirty="0"/>
        </a:p>
      </dsp:txBody>
      <dsp:txXfrm>
        <a:off x="5523408" y="1002803"/>
        <a:ext cx="4098318" cy="1987330"/>
      </dsp:txXfrm>
    </dsp:sp>
    <dsp:sp modelId="{9D26D6BD-F22F-4DBE-BCD5-2A5C6EE8128C}">
      <dsp:nvSpPr>
        <dsp:cNvPr id="0" name=""/>
        <dsp:cNvSpPr/>
      </dsp:nvSpPr>
      <dsp:spPr>
        <a:xfrm>
          <a:off x="10153504" y="929025"/>
          <a:ext cx="4221976" cy="211098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725" tIns="57150" rIns="85725" bIns="57150" numCol="1" spcCol="1270" anchor="ctr" anchorCtr="0">
          <a:noAutofit/>
        </a:bodyPr>
        <a:lstStyle/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/>
            <a:t>C</a:t>
          </a:r>
        </a:p>
        <a:p>
          <a:pPr marL="0" lvl="0" indent="0" algn="ctr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4500" kern="1200" dirty="0" err="1"/>
            <a:t>Wanha</a:t>
          </a:r>
          <a:r>
            <a:rPr lang="en-US" sz="4500" kern="1200" dirty="0"/>
            <a:t> </a:t>
          </a:r>
          <a:r>
            <a:rPr lang="en-US" sz="4500" kern="1200" dirty="0" err="1"/>
            <a:t>Satama</a:t>
          </a:r>
          <a:endParaRPr lang="en-US" sz="4500" kern="1200" dirty="0"/>
        </a:p>
      </dsp:txBody>
      <dsp:txXfrm>
        <a:off x="10215333" y="990854"/>
        <a:ext cx="4098318" cy="198733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3993" y="0"/>
            <a:ext cx="3078427" cy="513508"/>
          </a:xfrm>
          <a:prstGeom prst="rect">
            <a:avLst/>
          </a:prstGeom>
        </p:spPr>
        <p:txBody>
          <a:bodyPr vert="horz" lIns="94796" tIns="47398" rIns="94796" bIns="47398" rtlCol="0"/>
          <a:lstStyle>
            <a:lvl1pPr algn="r">
              <a:defRPr sz="1200"/>
            </a:lvl1pPr>
          </a:lstStyle>
          <a:p>
            <a:fld id="{86680C0C-85DF-417F-8238-DB0D15743621}" type="datetimeFigureOut">
              <a:rPr lang="en-GB" smtClean="0"/>
              <a:t>25/05/2023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81013" y="1279525"/>
            <a:ext cx="6142037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4796" tIns="47398" rIns="94796" bIns="47398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10407" y="4925407"/>
            <a:ext cx="5683250" cy="4029879"/>
          </a:xfrm>
          <a:prstGeom prst="rect">
            <a:avLst/>
          </a:prstGeom>
        </p:spPr>
        <p:txBody>
          <a:bodyPr vert="horz" lIns="94796" tIns="47398" rIns="94796" bIns="4739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3993" y="9721107"/>
            <a:ext cx="3078427" cy="513507"/>
          </a:xfrm>
          <a:prstGeom prst="rect">
            <a:avLst/>
          </a:prstGeom>
        </p:spPr>
        <p:txBody>
          <a:bodyPr vert="horz" lIns="94796" tIns="47398" rIns="94796" bIns="47398" rtlCol="0" anchor="b"/>
          <a:lstStyle>
            <a:lvl1pPr algn="r">
              <a:defRPr sz="1200"/>
            </a:lvl1pPr>
          </a:lstStyle>
          <a:p>
            <a:fld id="{539A0A48-EDB1-4AFE-B1B7-10CE2A41649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2018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Good afternoon everyone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610784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90703">
              <a:defRPr/>
            </a:pP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21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9004039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22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9152640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23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404182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24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5483574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25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82858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706438"/>
            <a:ext cx="6284913" cy="353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r>
              <a:rPr lang="nl-BE" dirty="0" err="1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Gamification</a:t>
            </a:r>
            <a:r>
              <a:rPr lang="nl-BE" dirty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 = “The </a:t>
            </a:r>
            <a:r>
              <a:rPr lang="nl-BE" dirty="0" err="1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use</a:t>
            </a:r>
            <a:r>
              <a:rPr lang="nl-BE" dirty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 of game design </a:t>
            </a:r>
            <a:r>
              <a:rPr lang="nl-BE" dirty="0" err="1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elements</a:t>
            </a:r>
            <a:r>
              <a:rPr lang="nl-BE" dirty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 in a non-game context” (Deterding, Dixon, </a:t>
            </a:r>
            <a:r>
              <a:rPr lang="nl-BE" dirty="0" err="1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Khaled</a:t>
            </a:r>
            <a:r>
              <a:rPr lang="nl-BE" dirty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 &amp; </a:t>
            </a:r>
            <a:r>
              <a:rPr lang="nl-BE" dirty="0" err="1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Nackle</a:t>
            </a:r>
            <a:r>
              <a:rPr lang="nl-BE" dirty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</a:rPr>
              <a:t>, 2011)</a:t>
            </a:r>
          </a:p>
          <a:p>
            <a:r>
              <a:rPr lang="nl-BE" dirty="0"/>
              <a:t>Dit is een algemene slide, gewoon om aan te geven dat we in de volgende slides, op de verschillende </a:t>
            </a:r>
            <a:r>
              <a:rPr lang="nl-BE" dirty="0" err="1"/>
              <a:t>gamified</a:t>
            </a:r>
            <a:r>
              <a:rPr lang="nl-BE" dirty="0"/>
              <a:t> </a:t>
            </a:r>
            <a:r>
              <a:rPr lang="nl-BE" dirty="0" err="1"/>
              <a:t>elements</a:t>
            </a:r>
            <a:r>
              <a:rPr lang="nl-BE" dirty="0"/>
              <a:t> terugkomen.</a:t>
            </a:r>
          </a:p>
          <a:p>
            <a:r>
              <a:rPr lang="nl-BE" dirty="0"/>
              <a:t>Dat er voor verschillende cursussen kan gewerkt worden, zou ik hier niet vermelden.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539A0A48-EDB1-4AFE-B1B7-10CE2A41649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34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999405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706438"/>
            <a:ext cx="6284913" cy="353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Keep track of </a:t>
            </a:r>
            <a:r>
              <a:rPr lang="nl-BE" err="1"/>
              <a:t>progress</a:t>
            </a:r>
            <a:r>
              <a:rPr lang="nl-BE"/>
              <a:t>:</a:t>
            </a:r>
          </a:p>
          <a:p>
            <a:r>
              <a:rPr lang="nl-BE" err="1"/>
              <a:t>By</a:t>
            </a:r>
            <a:r>
              <a:rPr lang="nl-BE"/>
              <a:t> badges</a:t>
            </a:r>
          </a:p>
          <a:p>
            <a:r>
              <a:rPr lang="nl-BE" err="1"/>
              <a:t>By</a:t>
            </a:r>
            <a:r>
              <a:rPr lang="nl-BE"/>
              <a:t> </a:t>
            </a:r>
            <a:r>
              <a:rPr lang="nl-BE" err="1"/>
              <a:t>xp</a:t>
            </a:r>
            <a:r>
              <a:rPr lang="nl-BE"/>
              <a:t> points: 10 points </a:t>
            </a:r>
            <a:r>
              <a:rPr lang="nl-BE" err="1"/>
              <a:t>for</a:t>
            </a:r>
            <a:r>
              <a:rPr lang="nl-BE"/>
              <a:t> a correct question</a:t>
            </a:r>
          </a:p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539A0A48-EDB1-4AFE-B1B7-10CE2A41649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35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89554554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706438"/>
            <a:ext cx="6284913" cy="353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Nicknames: e.g. </a:t>
            </a:r>
            <a:r>
              <a:rPr lang="nl-BE" err="1"/>
              <a:t>darkclouds</a:t>
            </a:r>
            <a:endParaRPr lang="nl-BE"/>
          </a:p>
          <a:p>
            <a:r>
              <a:rPr lang="nl-BE"/>
              <a:t>Leaderboard: </a:t>
            </a:r>
            <a:r>
              <a:rPr lang="nl-BE" err="1"/>
              <a:t>left</a:t>
            </a:r>
            <a:r>
              <a:rPr lang="nl-BE"/>
              <a:t>: hall of </a:t>
            </a:r>
            <a:r>
              <a:rPr lang="nl-BE" err="1"/>
              <a:t>fame</a:t>
            </a:r>
            <a:r>
              <a:rPr lang="nl-BE"/>
              <a:t>; </a:t>
            </a:r>
            <a:r>
              <a:rPr lang="nl-BE" err="1"/>
              <a:t>middle</a:t>
            </a:r>
            <a:r>
              <a:rPr lang="nl-BE"/>
              <a:t>: leaderboard </a:t>
            </a:r>
            <a:r>
              <a:rPr lang="nl-BE" err="1"/>
              <a:t>for</a:t>
            </a:r>
            <a:r>
              <a:rPr lang="nl-BE"/>
              <a:t> </a:t>
            </a:r>
            <a:r>
              <a:rPr lang="nl-BE" err="1"/>
              <a:t>one</a:t>
            </a:r>
            <a:r>
              <a:rPr lang="nl-BE"/>
              <a:t> class</a:t>
            </a:r>
          </a:p>
          <a:p>
            <a:r>
              <a:rPr lang="nl-BE" err="1"/>
              <a:t>Challenges</a:t>
            </a:r>
            <a:r>
              <a:rPr lang="nl-BE"/>
              <a:t>: right: </a:t>
            </a:r>
            <a:r>
              <a:rPr lang="nl-BE" err="1"/>
              <a:t>students</a:t>
            </a:r>
            <a:r>
              <a:rPr lang="nl-BE"/>
              <a:t> </a:t>
            </a:r>
            <a:r>
              <a:rPr lang="nl-BE" err="1"/>
              <a:t>challenges</a:t>
            </a:r>
            <a:r>
              <a:rPr lang="nl-BE"/>
              <a:t> </a:t>
            </a:r>
            <a:r>
              <a:rPr lang="nl-BE" err="1"/>
              <a:t>another</a:t>
            </a:r>
            <a:r>
              <a:rPr lang="nl-BE"/>
              <a:t> student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539A0A48-EDB1-4AFE-B1B7-10CE2A41649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36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23147340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706438"/>
            <a:ext cx="6284913" cy="353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/>
              <a:t>Chance = </a:t>
            </a:r>
            <a:r>
              <a:rPr lang="nl-BE" err="1"/>
              <a:t>randomness</a:t>
            </a:r>
            <a:r>
              <a:rPr lang="nl-BE"/>
              <a:t> =&gt; to </a:t>
            </a:r>
            <a:r>
              <a:rPr lang="nl-BE" err="1"/>
              <a:t>create</a:t>
            </a:r>
            <a:r>
              <a:rPr lang="nl-BE"/>
              <a:t> </a:t>
            </a:r>
            <a:r>
              <a:rPr lang="nl-BE" err="1"/>
              <a:t>randomness</a:t>
            </a:r>
            <a:r>
              <a:rPr lang="nl-BE"/>
              <a:t>, </a:t>
            </a:r>
            <a:r>
              <a:rPr lang="nl-BE" err="1"/>
              <a:t>luck</a:t>
            </a:r>
            <a:r>
              <a:rPr lang="nl-BE"/>
              <a:t>, </a:t>
            </a:r>
            <a:r>
              <a:rPr lang="nl-BE" err="1"/>
              <a:t>fortune</a:t>
            </a:r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539A0A48-EDB1-4AFE-B1B7-10CE2A41649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37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15619444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706438"/>
            <a:ext cx="6284913" cy="353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defTabSz="947958">
              <a:defRPr/>
            </a:pPr>
            <a:fld id="{539A0A48-EDB1-4AFE-B1B7-10CE2A41649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38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81223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835860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2196102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8476084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46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81218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569770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57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41830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706438"/>
            <a:ext cx="6284913" cy="353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958">
              <a:defRPr/>
            </a:pPr>
            <a:fld id="{539A0A48-EDB1-4AFE-B1B7-10CE2A41649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64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14523545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706438"/>
            <a:ext cx="6284913" cy="353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958">
              <a:defRPr/>
            </a:pPr>
            <a:fld id="{539A0A48-EDB1-4AFE-B1B7-10CE2A41649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65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3762304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41325" y="706438"/>
            <a:ext cx="6284913" cy="353536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47958">
              <a:defRPr/>
            </a:pPr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47958">
              <a:defRPr/>
            </a:pPr>
            <a:fld id="{539A0A48-EDB1-4AFE-B1B7-10CE2A416496}" type="slidenum">
              <a:rPr lang="en-GB">
                <a:solidFill>
                  <a:prstClr val="black"/>
                </a:solidFill>
                <a:latin typeface="Calibri" panose="020F0502020204030204"/>
              </a:rPr>
              <a:pPr defTabSz="947958">
                <a:defRPr/>
              </a:pPr>
              <a:t>66</a:t>
            </a:fld>
            <a:endParaRPr lang="en-GB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9188722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/>
              <a:t>We hope </a:t>
            </a:r>
            <a:r>
              <a:rPr lang="nl-BE" dirty="0" err="1"/>
              <a:t>to</a:t>
            </a:r>
            <a:r>
              <a:rPr lang="nl-BE" dirty="0"/>
              <a:t> have </a:t>
            </a:r>
            <a:r>
              <a:rPr lang="nl-BE" dirty="0" err="1"/>
              <a:t>inspired</a:t>
            </a:r>
            <a:r>
              <a:rPr lang="nl-BE" dirty="0"/>
              <a:t> </a:t>
            </a:r>
            <a:r>
              <a:rPr lang="nl-BE" dirty="0" err="1"/>
              <a:t>you</a:t>
            </a:r>
            <a:r>
              <a:rPr lang="nl-BE" dirty="0"/>
              <a:t> </a:t>
            </a:r>
            <a:r>
              <a:rPr lang="nl-BE" dirty="0" err="1"/>
              <a:t>all</a:t>
            </a:r>
            <a:r>
              <a:rPr lang="nl-BE" dirty="0"/>
              <a:t> </a:t>
            </a:r>
            <a:r>
              <a:rPr lang="nl-BE" dirty="0" err="1"/>
              <a:t>and</a:t>
            </a:r>
            <a:r>
              <a:rPr lang="nl-BE" dirty="0"/>
              <a:t> we </a:t>
            </a:r>
            <a:r>
              <a:rPr lang="nl-BE" dirty="0" err="1"/>
              <a:t>would</a:t>
            </a:r>
            <a:r>
              <a:rPr lang="nl-BE" dirty="0"/>
              <a:t> love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hear</a:t>
            </a:r>
            <a:r>
              <a:rPr lang="nl-BE" dirty="0"/>
              <a:t> </a:t>
            </a:r>
            <a:r>
              <a:rPr lang="nl-BE" dirty="0" err="1"/>
              <a:t>your</a:t>
            </a:r>
            <a:r>
              <a:rPr lang="nl-BE" dirty="0"/>
              <a:t> feedback!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39A0A48-EDB1-4AFE-B1B7-10CE2A416496}" type="slidenum">
              <a:rPr lang="en-GB" smtClean="0"/>
              <a:t>68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59295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BE" dirty="0" err="1"/>
              <a:t>To</a:t>
            </a:r>
            <a:r>
              <a:rPr lang="nl-BE" baseline="0" dirty="0"/>
              <a:t> change </a:t>
            </a:r>
            <a:r>
              <a:rPr lang="nl-BE" baseline="0" dirty="0" err="1"/>
              <a:t>questions</a:t>
            </a:r>
            <a:r>
              <a:rPr lang="nl-BE" baseline="0" dirty="0"/>
              <a:t>: </a:t>
            </a:r>
            <a:r>
              <a:rPr lang="nl-BE" baseline="0" dirty="0" err="1"/>
              <a:t>simply</a:t>
            </a:r>
            <a:r>
              <a:rPr lang="nl-BE" baseline="0" dirty="0"/>
              <a:t> </a:t>
            </a:r>
            <a:r>
              <a:rPr lang="nl-BE" baseline="0" dirty="0" err="1"/>
              <a:t>use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existing</a:t>
            </a:r>
            <a:r>
              <a:rPr lang="nl-BE" baseline="0" dirty="0"/>
              <a:t> template</a:t>
            </a:r>
          </a:p>
          <a:p>
            <a:r>
              <a:rPr lang="nl-BE" baseline="0" dirty="0" err="1"/>
              <a:t>Use</a:t>
            </a:r>
            <a:r>
              <a:rPr lang="nl-BE" baseline="0" dirty="0"/>
              <a:t> </a:t>
            </a:r>
            <a:r>
              <a:rPr lang="nl-BE" baseline="0" dirty="0" err="1"/>
              <a:t>insert</a:t>
            </a:r>
            <a:r>
              <a:rPr lang="nl-BE" baseline="0" dirty="0"/>
              <a:t> action </a:t>
            </a:r>
            <a:r>
              <a:rPr lang="nl-BE" baseline="0" dirty="0" err="1"/>
              <a:t>to</a:t>
            </a:r>
            <a:r>
              <a:rPr lang="nl-BE" baseline="0" dirty="0"/>
              <a:t> go </a:t>
            </a:r>
            <a:r>
              <a:rPr lang="nl-BE" baseline="0" dirty="0" err="1"/>
              <a:t>to</a:t>
            </a:r>
            <a:r>
              <a:rPr lang="nl-BE" baseline="0" dirty="0"/>
              <a:t> </a:t>
            </a:r>
            <a:r>
              <a:rPr lang="nl-BE" baseline="0" dirty="0" err="1"/>
              <a:t>the</a:t>
            </a:r>
            <a:r>
              <a:rPr lang="nl-BE" baseline="0" dirty="0"/>
              <a:t> </a:t>
            </a:r>
            <a:r>
              <a:rPr lang="nl-BE" baseline="0" dirty="0" err="1"/>
              <a:t>appropriate</a:t>
            </a:r>
            <a:r>
              <a:rPr lang="nl-BE" baseline="0" dirty="0"/>
              <a:t> slide (correct, </a:t>
            </a:r>
            <a:r>
              <a:rPr lang="nl-BE" baseline="0" dirty="0" err="1"/>
              <a:t>false</a:t>
            </a:r>
            <a:r>
              <a:rPr lang="nl-BE" baseline="0" dirty="0"/>
              <a:t>)</a:t>
            </a:r>
            <a:endParaRPr lang="nl-BE" dirty="0"/>
          </a:p>
          <a:p>
            <a:endParaRPr lang="nl-BE" dirty="0"/>
          </a:p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10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12386978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12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562515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15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98637668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17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55732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18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3823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19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09000267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69D557D-3A6F-4761-B25B-AC5102143EB8}" type="slidenum">
              <a:rPr lang="nl-BE" smtClean="0"/>
              <a:t>20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7261763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rporate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464F84-246C-4657-8172-1E2969D0F603}" type="datetime1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smtClean="0"/>
              <a:t>‹#›</a:t>
            </a:fld>
            <a:endParaRPr lang="en-GB"/>
          </a:p>
        </p:txBody>
      </p:sp>
      <p:pic>
        <p:nvPicPr>
          <p:cNvPr id="6" name="Logo Large EN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7747" y="2283675"/>
            <a:ext cx="4800610" cy="4172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14365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1743240"/>
            <a:ext cx="7416000" cy="5769600"/>
          </a:xfrm>
        </p:spPr>
        <p:txBody>
          <a:bodyPr anchor="t" anchorCtr="0">
            <a:noAutofit/>
          </a:bodyPr>
          <a:lstStyle>
            <a:lvl1pPr algn="l">
              <a:lnSpc>
                <a:spcPts val="3500"/>
              </a:lnSpc>
              <a:defRPr sz="2500" u="none" cap="none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  <a:latin typeface="+mn-lt"/>
              </a:defRPr>
            </a:lvl1pPr>
          </a:lstStyle>
          <a:p>
            <a:r>
              <a:rPr lang="en-GB" noProof="0" dirty="0"/>
              <a:t>Click to add presenters </a:t>
            </a:r>
            <a:r>
              <a:rPr lang="en-GB" noProof="0"/>
              <a:t>contact data</a:t>
            </a:r>
            <a:endParaRPr lang="en-GB" noProof="0" dirty="0"/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1828800"/>
            <a:ext cx="15012000" cy="599976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Tijdelijke aanduiding voor tekst 4"/>
          <p:cNvSpPr>
            <a:spLocks noGrp="1"/>
          </p:cNvSpPr>
          <p:nvPr>
            <p:ph type="body" sz="quarter" idx="10" hasCustomPrompt="1"/>
          </p:nvPr>
        </p:nvSpPr>
        <p:spPr bwMode="white">
          <a:xfrm>
            <a:off x="9215999" y="3095999"/>
            <a:ext cx="7257600" cy="2125481"/>
          </a:xfrm>
        </p:spPr>
        <p:txBody>
          <a:bodyPr>
            <a:normAutofit/>
          </a:bodyPr>
          <a:lstStyle>
            <a:lvl1pPr>
              <a:lnSpc>
                <a:spcPts val="3500"/>
              </a:lnSpc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 dirty="0"/>
              <a:t>Click to add social media names</a:t>
            </a:r>
            <a:endParaRPr lang="nl-NL" dirty="0"/>
          </a:p>
        </p:txBody>
      </p:sp>
      <p:pic>
        <p:nvPicPr>
          <p:cNvPr id="13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78572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F7F5C1-3549-4D66-B5C0-85CE51F23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nl-B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47BD89-312B-4A55-95E4-EB7F7D9F98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5CD073-F88A-4522-908E-569969FDBE60}" type="datetimeFigureOut">
              <a:rPr lang="nl-BE" smtClean="0"/>
              <a:t>25/05/2023</a:t>
            </a:fld>
            <a:endParaRPr lang="nl-B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15BFC79-723C-45AC-A138-FBDE1DCF6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514CE00-8B1F-4AB7-9BBB-2DD8567F23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7A0D37-1256-4829-B757-3AFD9E8D53B3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6562791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di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-9731" y="5529333"/>
            <a:ext cx="17343891" cy="6502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6"/>
          <p:cNvSpPr/>
          <p:nvPr/>
        </p:nvSpPr>
        <p:spPr>
          <a:xfrm>
            <a:off x="-9731" y="2928373"/>
            <a:ext cx="17343891" cy="260096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76208" y="3081052"/>
            <a:ext cx="15994928" cy="2473738"/>
          </a:xfrm>
        </p:spPr>
        <p:txBody>
          <a:bodyPr tIns="45720" bIns="45720" anchor="ctr">
            <a:normAutofit/>
          </a:bodyPr>
          <a:lstStyle>
            <a:lvl1pPr algn="ctr">
              <a:lnSpc>
                <a:spcPct val="80000"/>
              </a:lnSpc>
              <a:defRPr sz="8533" spc="213" baseline="0">
                <a:solidFill>
                  <a:schemeClr val="bg1"/>
                </a:solidFill>
              </a:defRPr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152" y="5566054"/>
            <a:ext cx="16363375" cy="650240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844">
                <a:solidFill>
                  <a:srgbClr val="FFFFFF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844"/>
            </a:lvl3pPr>
            <a:lvl4pPr marL="1950552" indent="0" algn="ctr">
              <a:buNone/>
              <a:defRPr sz="2844"/>
            </a:lvl4pPr>
            <a:lvl5pPr marL="2600736" indent="0" algn="ctr">
              <a:buNone/>
              <a:defRPr sz="2844"/>
            </a:lvl5pPr>
            <a:lvl6pPr marL="3250921" indent="0" algn="ctr">
              <a:buNone/>
              <a:defRPr sz="2844"/>
            </a:lvl6pPr>
            <a:lvl7pPr marL="3901105" indent="0" algn="ctr">
              <a:buNone/>
              <a:defRPr sz="2844"/>
            </a:lvl7pPr>
            <a:lvl8pPr marL="4551289" indent="0" algn="ctr">
              <a:buNone/>
              <a:defRPr sz="2844"/>
            </a:lvl8pPr>
            <a:lvl9pPr marL="5201473" indent="0" algn="ctr">
              <a:buNone/>
              <a:defRPr sz="2844"/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82791" y="9124805"/>
            <a:ext cx="1283200" cy="519289"/>
          </a:xfrm>
        </p:spPr>
        <p:txBody>
          <a:bodyPr/>
          <a:lstStyle/>
          <a:p>
            <a:fld id="{128AA908-0A42-4A6A-AD56-897CBE339336}" type="datetime1">
              <a:rPr lang="nl-BE" smtClean="0"/>
              <a:t>25/05/2023</a:t>
            </a:fld>
            <a:endParaRPr lang="nl-B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075276" y="9124806"/>
            <a:ext cx="7173877" cy="519289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Class Room Session EAA 2019  - Patricia Everaert &amp; Evelien Opdecam</a:t>
            </a:r>
            <a:endParaRPr lang="nl-B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99F-823C-42A1-95C3-FC90026AEDB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8559286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714163" y="2861056"/>
            <a:ext cx="6762083" cy="5982208"/>
          </a:xfrm>
        </p:spPr>
        <p:txBody>
          <a:bodyPr/>
          <a:lstStyle>
            <a:lvl1pPr>
              <a:defRPr sz="3129"/>
            </a:lvl1pPr>
            <a:lvl2pPr>
              <a:defRPr sz="2844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860460" y="2861056"/>
            <a:ext cx="6762083" cy="5982208"/>
          </a:xfrm>
        </p:spPr>
        <p:txBody>
          <a:bodyPr/>
          <a:lstStyle>
            <a:lvl1pPr>
              <a:defRPr sz="3129"/>
            </a:lvl1pPr>
            <a:lvl2pPr>
              <a:defRPr sz="2844"/>
            </a:lvl2pPr>
            <a:lvl3pPr>
              <a:defRPr sz="2560"/>
            </a:lvl3pPr>
            <a:lvl4pPr>
              <a:defRPr sz="2275"/>
            </a:lvl4pPr>
            <a:lvl5pPr>
              <a:defRPr sz="2275"/>
            </a:lvl5pPr>
            <a:lvl6pPr>
              <a:defRPr sz="2275"/>
            </a:lvl6pPr>
            <a:lvl7pPr>
              <a:defRPr sz="2275"/>
            </a:lvl7pPr>
            <a:lvl8pPr>
              <a:defRPr sz="2275"/>
            </a:lvl8pPr>
            <a:lvl9pPr>
              <a:defRPr sz="2275"/>
            </a:lvl9pPr>
          </a:lstStyle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DABD23-7DEF-41B0-836C-DD581E8FFAF1}" type="datetime1">
              <a:rPr lang="nl-BE" smtClean="0"/>
              <a:t>25/05/2023</a:t>
            </a:fld>
            <a:endParaRPr lang="nl-B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Class Room Session EAA 2019  - Patricia Everaert &amp; Evelien Opdecam</a:t>
            </a:r>
            <a:endParaRPr lang="nl-B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9DC99F-823C-42A1-95C3-FC90026AEDBD}" type="slidenum">
              <a:rPr lang="nl-BE" smtClean="0"/>
              <a:t>‹#›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592848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1393200"/>
            <a:ext cx="16424275" cy="65052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white">
          <a:xfrm>
            <a:off x="1291074" y="228600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 bwMode="white">
          <a:xfrm>
            <a:off x="1283414" y="6874716"/>
            <a:ext cx="15191026" cy="583200"/>
          </a:xfrm>
        </p:spPr>
        <p:txBody>
          <a:bodyPr>
            <a:normAutofit/>
          </a:bodyPr>
          <a:lstStyle>
            <a:lvl1pPr marL="0" indent="0" algn="l">
              <a:lnSpc>
                <a:spcPts val="3600"/>
              </a:lnSpc>
              <a:buNone/>
              <a:defRPr sz="3000">
                <a:solidFill>
                  <a:schemeClr val="accent1"/>
                </a:solidFill>
              </a:defRPr>
            </a:lvl1pPr>
            <a:lvl2pPr marL="650184" indent="0" algn="ctr">
              <a:buNone/>
              <a:defRPr sz="2844"/>
            </a:lvl2pPr>
            <a:lvl3pPr marL="1300368" indent="0" algn="ctr">
              <a:buNone/>
              <a:defRPr sz="2560"/>
            </a:lvl3pPr>
            <a:lvl4pPr marL="1950552" indent="0" algn="ctr">
              <a:buNone/>
              <a:defRPr sz="2275"/>
            </a:lvl4pPr>
            <a:lvl5pPr marL="2600736" indent="0" algn="ctr">
              <a:buNone/>
              <a:defRPr sz="2275"/>
            </a:lvl5pPr>
            <a:lvl6pPr marL="3250921" indent="0" algn="ctr">
              <a:buNone/>
              <a:defRPr sz="2275"/>
            </a:lvl6pPr>
            <a:lvl7pPr marL="3901105" indent="0" algn="ctr">
              <a:buNone/>
              <a:defRPr sz="2275"/>
            </a:lvl7pPr>
            <a:lvl8pPr marL="4551289" indent="0" algn="ctr">
              <a:buNone/>
              <a:defRPr sz="2275"/>
            </a:lvl8pPr>
            <a:lvl9pPr marL="5201473" indent="0" algn="ctr">
              <a:buNone/>
              <a:defRPr sz="2275"/>
            </a:lvl9pPr>
          </a:lstStyle>
          <a:p>
            <a:r>
              <a:rPr lang="en-GB" noProof="0" dirty="0"/>
              <a:t>Click to add subtitle / presenter / date [</a:t>
            </a:r>
            <a:r>
              <a:rPr lang="en-GB" noProof="0" dirty="0" err="1"/>
              <a:t>dd</a:t>
            </a:r>
            <a:r>
              <a:rPr lang="en-GB" noProof="0" dirty="0"/>
              <a:t>-mm-</a:t>
            </a:r>
            <a:r>
              <a:rPr lang="en-GB" noProof="0" dirty="0" err="1"/>
              <a:t>yyyy</a:t>
            </a:r>
            <a:r>
              <a:rPr lang="en-GB" noProof="0" dirty="0"/>
              <a:t>]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6408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Picture Placeholder 11"/>
          <p:cNvSpPr>
            <a:spLocks noGrp="1"/>
          </p:cNvSpPr>
          <p:nvPr>
            <p:ph type="pic" sz="quarter" idx="11" hasCustomPrompt="1"/>
          </p:nvPr>
        </p:nvSpPr>
        <p:spPr>
          <a:xfrm>
            <a:off x="32004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1</a:t>
            </a:r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2" hasCustomPrompt="1"/>
          </p:nvPr>
        </p:nvSpPr>
        <p:spPr>
          <a:xfrm>
            <a:off x="5713200" y="8366400"/>
            <a:ext cx="2286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2</a:t>
            </a:r>
          </a:p>
        </p:txBody>
      </p:sp>
      <p:sp>
        <p:nvSpPr>
          <p:cNvPr id="14" name="Picture Placeholder 11"/>
          <p:cNvSpPr>
            <a:spLocks noGrp="1"/>
          </p:cNvSpPr>
          <p:nvPr>
            <p:ph type="pic" sz="quarter" idx="13" hasCustomPrompt="1"/>
          </p:nvPr>
        </p:nvSpPr>
        <p:spPr>
          <a:xfrm>
            <a:off x="82296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3</a:t>
            </a:r>
          </a:p>
        </p:txBody>
      </p:sp>
      <p:sp>
        <p:nvSpPr>
          <p:cNvPr id="15" name="Picture Placeholder 11"/>
          <p:cNvSpPr>
            <a:spLocks noGrp="1"/>
          </p:cNvSpPr>
          <p:nvPr>
            <p:ph type="pic" sz="quarter" idx="14" hasCustomPrompt="1"/>
          </p:nvPr>
        </p:nvSpPr>
        <p:spPr>
          <a:xfrm>
            <a:off x="10746000" y="8366400"/>
            <a:ext cx="2322000" cy="928800"/>
          </a:xfrm>
        </p:spPr>
        <p:txBody>
          <a:bodyPr/>
          <a:lstStyle>
            <a:lvl1pPr>
              <a:defRPr sz="1600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Partner Logo 4</a:t>
            </a:r>
          </a:p>
        </p:txBody>
      </p:sp>
      <p:sp>
        <p:nvSpPr>
          <p:cNvPr id="16" name="Oranisation Placeholder"/>
          <p:cNvSpPr>
            <a:spLocks noGrp="1"/>
          </p:cNvSpPr>
          <p:nvPr>
            <p:ph type="body" sz="quarter" idx="15" hasCustomPrompt="1"/>
          </p:nvPr>
        </p:nvSpPr>
        <p:spPr bwMode="white">
          <a:xfrm>
            <a:off x="8580530" y="395008"/>
            <a:ext cx="8294400" cy="540000"/>
          </a:xfrm>
        </p:spPr>
        <p:txBody>
          <a:bodyPr anchor="b" anchorCtr="0">
            <a:normAutofit/>
          </a:bodyPr>
          <a:lstStyle>
            <a:lvl1pPr>
              <a:lnSpc>
                <a:spcPts val="1700"/>
              </a:lnSpc>
              <a:defRPr sz="1400" b="1" i="0" u="sng" cap="all" baseline="0">
                <a:solidFill>
                  <a:srgbClr val="1E64C8"/>
                </a:solidFill>
                <a:uFill>
                  <a:solidFill>
                    <a:schemeClr val="bg1"/>
                  </a:solidFill>
                </a:uFill>
              </a:defRPr>
            </a:lvl1pPr>
            <a:lvl2pPr marL="0" indent="0">
              <a:lnSpc>
                <a:spcPts val="1700"/>
              </a:lnSpc>
              <a:buNone/>
              <a:defRPr sz="1400" cap="all" baseline="0">
                <a:solidFill>
                  <a:srgbClr val="1E64C8"/>
                </a:solidFill>
              </a:defRPr>
            </a:lvl2pPr>
          </a:lstStyle>
          <a:p>
            <a:pPr lvl="0"/>
            <a:r>
              <a:rPr lang="en-GB" noProof="0" dirty="0"/>
              <a:t>Click to edit organisation styles</a:t>
            </a:r>
          </a:p>
          <a:p>
            <a:pPr lvl="1"/>
            <a:r>
              <a:rPr lang="en-GB" noProof="0" dirty="0"/>
              <a:t>Second level</a:t>
            </a:r>
          </a:p>
        </p:txBody>
      </p:sp>
      <p:pic>
        <p:nvPicPr>
          <p:cNvPr id="20" name="Afbeelding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00" y="0"/>
            <a:ext cx="4179598" cy="1393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18146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 bwMode="white">
          <a:xfrm>
            <a:off x="1291074" y="3246120"/>
            <a:ext cx="15183366" cy="4436316"/>
          </a:xfrm>
        </p:spPr>
        <p:txBody>
          <a:bodyPr anchor="b">
            <a:noAutofit/>
          </a:bodyPr>
          <a:lstStyle>
            <a:lvl1pPr algn="l">
              <a:lnSpc>
                <a:spcPts val="11000"/>
              </a:lnSpc>
              <a:defRPr sz="10000" u="sng" baseline="0">
                <a:solidFill>
                  <a:schemeClr val="bg1"/>
                </a:solidFill>
                <a:uFill>
                  <a:solidFill>
                    <a:schemeClr val="bg1"/>
                  </a:solidFill>
                </a:uFill>
              </a:defRPr>
            </a:lvl1pPr>
          </a:lstStyle>
          <a:p>
            <a:r>
              <a:rPr lang="en-GB" noProof="0" dirty="0"/>
              <a:t>Click to add chapter title</a:t>
            </a:r>
          </a:p>
        </p:txBody>
      </p:sp>
      <p:sp>
        <p:nvSpPr>
          <p:cNvPr id="8" name="Titles positoning box" hidden="1"/>
          <p:cNvSpPr/>
          <p:nvPr userDrawn="1"/>
        </p:nvSpPr>
        <p:spPr>
          <a:xfrm>
            <a:off x="1371600" y="7344000"/>
            <a:ext cx="15012000" cy="576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294732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15699575" cy="6696000"/>
          </a:xfrm>
        </p:spPr>
        <p:txBody>
          <a:bodyPr/>
          <a:lstStyle>
            <a:lvl1pPr marL="536400" indent="-4500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1pPr>
            <a:lvl2pPr marL="1170000" indent="-450000">
              <a:lnSpc>
                <a:spcPct val="120000"/>
              </a:lnSpc>
              <a:defRPr/>
            </a:lvl2pPr>
            <a:lvl3pPr marL="1756800" indent="-450000" defTabSz="457200">
              <a:lnSpc>
                <a:spcPct val="120000"/>
              </a:lnSpc>
              <a:defRPr/>
            </a:lvl3pPr>
            <a:lvl4pPr marL="2329200" indent="-550800" defTabSz="457200">
              <a:lnSpc>
                <a:spcPct val="120000"/>
              </a:lnSpc>
              <a:defRPr/>
            </a:lvl4pPr>
            <a:lvl5pPr marL="2962800" indent="-442800" defTabSz="457200">
              <a:lnSpc>
                <a:spcPct val="120000"/>
              </a:lnSpc>
              <a:buFont typeface="Arial" panose="020B0604020202020204" pitchFamily="34" charset="0"/>
              <a:buChar char="̶"/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CCCAF6-1686-4743-9124-83F33F1A0EA9}" type="datetime1">
              <a:rPr lang="en-GB" noProof="0" smtClean="0"/>
              <a:t>25/05/2023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081577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Text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6ADBF0-A618-4E69-83BB-0C41E08702AA}" type="datetime1">
              <a:rPr lang="en-GB" noProof="0" smtClean="0"/>
              <a:t>25/05/2023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10104438" y="1371918"/>
            <a:ext cx="6300000" cy="64980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835825" y="1194364"/>
            <a:ext cx="8442000" cy="6696000"/>
          </a:xfrm>
        </p:spPr>
        <p:txBody>
          <a:bodyPr/>
          <a:lstStyle>
            <a:lvl1pPr defTabSz="457200">
              <a:lnSpc>
                <a:spcPct val="120000"/>
              </a:lnSpc>
              <a:defRPr/>
            </a:lvl1pPr>
            <a:lvl2pPr>
              <a:lnSpc>
                <a:spcPct val="120000"/>
              </a:lnSpc>
              <a:defRPr/>
            </a:lvl2pPr>
            <a:lvl3pPr defTabSz="457200">
              <a:lnSpc>
                <a:spcPct val="120000"/>
              </a:lnSpc>
              <a:defRPr/>
            </a:lvl3pPr>
            <a:lvl4pPr defTabSz="457200">
              <a:lnSpc>
                <a:spcPct val="120000"/>
              </a:lnSpc>
              <a:defRPr/>
            </a:lvl4pPr>
            <a:lvl5pPr defTabSz="457200">
              <a:lnSpc>
                <a:spcPct val="120000"/>
              </a:lnSpc>
              <a:defRPr/>
            </a:lvl5pPr>
          </a:lstStyle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3148871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43E58-CDC3-4782-B82C-4D381C795B98}" type="datetime1">
              <a:rPr lang="en-GB" noProof="0" smtClean="0"/>
              <a:t>25/05/2023</a:t>
            </a:fld>
            <a:endParaRPr lang="en-GB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‹#›</a:t>
            </a:fld>
            <a:endParaRPr lang="en-GB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952038" y="1371600"/>
            <a:ext cx="15480000" cy="6501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3745163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3465D1-804F-429B-83CD-3EFA8410E123}" type="datetime1">
              <a:rPr lang="en-GB" smtClean="0"/>
              <a:t>25/05/2023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Covering Background"/>
          <p:cNvSpPr/>
          <p:nvPr userDrawn="1"/>
        </p:nvSpPr>
        <p:spPr>
          <a:xfrm>
            <a:off x="-1" y="0"/>
            <a:ext cx="17337600" cy="97536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-1" y="0"/>
            <a:ext cx="17337600" cy="9753600"/>
          </a:xfrm>
        </p:spPr>
        <p:txBody>
          <a:bodyPr/>
          <a:lstStyle>
            <a:lvl1pPr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en-GB" noProof="0" dirty="0"/>
              <a:t>Photo</a:t>
            </a:r>
          </a:p>
        </p:txBody>
      </p:sp>
    </p:spTree>
    <p:extLst>
      <p:ext uri="{BB962C8B-B14F-4D97-AF65-F5344CB8AC3E}">
        <p14:creationId xmlns:p14="http://schemas.microsoft.com/office/powerpoint/2010/main" val="29494181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25-5-2023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400" y="2691979"/>
            <a:ext cx="6764400" cy="5230800"/>
          </a:xfrm>
          <a:solidFill>
            <a:srgbClr val="1E64C8"/>
          </a:solidFill>
        </p:spPr>
        <p:txBody>
          <a:bodyPr anchor="b" anchorCtr="0">
            <a:noAutofit/>
          </a:bodyPr>
          <a:lstStyle>
            <a:lvl1pPr marL="85725" indent="0">
              <a:buNone/>
              <a:defRPr sz="10000" u="sng" cap="all" baseline="0">
                <a:solidFill>
                  <a:schemeClr val="bg1"/>
                </a:solidFill>
              </a:defRPr>
            </a:lvl1pPr>
            <a:lvl2pPr marL="984250" indent="-625475"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noProof="0"/>
              <a:t>Click to add 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1282029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textbox over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876AD30-96E8-448B-B97A-24B00ADE12C5}"/>
              </a:ext>
            </a:extLst>
          </p:cNvPr>
          <p:cNvSpPr/>
          <p:nvPr userDrawn="1"/>
        </p:nvSpPr>
        <p:spPr>
          <a:xfrm>
            <a:off x="914400" y="0"/>
            <a:ext cx="16424275" cy="7898400"/>
          </a:xfrm>
          <a:prstGeom prst="rect">
            <a:avLst/>
          </a:prstGeom>
          <a:solidFill>
            <a:srgbClr val="1E64C8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noProof="0" dirty="0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2" hasCustomPrompt="1"/>
          </p:nvPr>
        </p:nvSpPr>
        <p:spPr>
          <a:xfrm>
            <a:off x="914400" y="0"/>
            <a:ext cx="16424275" cy="7920000"/>
          </a:xfrm>
        </p:spPr>
        <p:txBody>
          <a:bodyPr/>
          <a:lstStyle>
            <a:lvl1pPr marL="85725" indent="0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nl-BE" noProof="0"/>
              <a:t>Picture</a:t>
            </a:r>
            <a:endParaRPr lang="nl-BE" noProof="0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81384-1200-4D40-BEF0-3A17A1F906F4}" type="datetime1">
              <a:rPr lang="nl-NL" noProof="0" smtClean="0"/>
              <a:t>25-5-2023</a:t>
            </a:fld>
            <a:endParaRPr lang="nl-NL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noProof="0" dirty="0"/>
          </a:p>
        </p:txBody>
      </p:sp>
      <p:sp>
        <p:nvSpPr>
          <p:cNvPr id="8" name="Tijdelijke aanduiding voor tekst 7">
            <a:extLst>
              <a:ext uri="{FF2B5EF4-FFF2-40B4-BE49-F238E27FC236}">
                <a16:creationId xmlns:a16="http://schemas.microsoft.com/office/drawing/2014/main" id="{0301F6D1-3E66-4198-8305-F0FF1745CC9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4399" y="1011602"/>
            <a:ext cx="7754938" cy="6908398"/>
          </a:xfrm>
          <a:solidFill>
            <a:srgbClr val="E9F0FA"/>
          </a:solidFill>
        </p:spPr>
        <p:txBody>
          <a:bodyPr>
            <a:normAutofit/>
          </a:bodyPr>
          <a:lstStyle>
            <a:lvl1pPr marL="85725" indent="0">
              <a:buNone/>
              <a:defRPr sz="5400" u="sng" cap="all" baseline="0">
                <a:solidFill>
                  <a:srgbClr val="1E64C8"/>
                </a:solidFill>
              </a:defRPr>
            </a:lvl1pPr>
            <a:lvl2pPr marL="984250" indent="-625475">
              <a:defRPr>
                <a:solidFill>
                  <a:srgbClr val="1E64C8"/>
                </a:solidFill>
              </a:defRPr>
            </a:lvl2pPr>
            <a:lvl3pPr>
              <a:defRPr>
                <a:solidFill>
                  <a:srgbClr val="1E64C8"/>
                </a:solidFill>
              </a:defRPr>
            </a:lvl3pPr>
            <a:lvl4pPr>
              <a:defRPr>
                <a:solidFill>
                  <a:srgbClr val="1E64C8"/>
                </a:solidFill>
              </a:defRPr>
            </a:lvl4pPr>
            <a:lvl5pPr>
              <a:defRPr>
                <a:solidFill>
                  <a:srgbClr val="1E64C8"/>
                </a:solidFill>
              </a:defRPr>
            </a:lvl5pPr>
          </a:lstStyle>
          <a:p>
            <a:pPr lvl="0"/>
            <a:r>
              <a:rPr lang="en-GB" noProof="0"/>
              <a:t>Click to add text</a:t>
            </a:r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937423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0118" y="252000"/>
            <a:ext cx="15705282" cy="863693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noProof="0"/>
              <a:t>Click to edit Master title style</a:t>
            </a:r>
            <a:endParaRPr lang="en-GB" noProof="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5825" y="1194364"/>
            <a:ext cx="15699575" cy="6696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072394" y="8948703"/>
            <a:ext cx="2297926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4BA3CA-1064-434F-B179-AB3B0298C0D6}" type="datetime1">
              <a:rPr lang="en-GB" noProof="0" smtClean="0"/>
              <a:t>25/05/2023</a:t>
            </a:fld>
            <a:endParaRPr lang="en-GB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10236" y="8994423"/>
            <a:ext cx="8353564" cy="43793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70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707">
                <a:solidFill>
                  <a:srgbClr val="1E64C8"/>
                </a:solidFill>
              </a:defRPr>
            </a:lvl1pPr>
          </a:lstStyle>
          <a:p>
            <a:fld id="{7AE184E0-0BD4-4705-A12B-9B71DDE63301}" type="slidenum">
              <a:rPr lang="en-GB" noProof="0" smtClean="0"/>
              <a:pPr/>
              <a:t>‹#›</a:t>
            </a:fld>
            <a:endParaRPr lang="en-GB" noProof="0" dirty="0"/>
          </a:p>
        </p:txBody>
      </p:sp>
      <p:sp>
        <p:nvSpPr>
          <p:cNvPr id="7" name="Title positioning box" hidden="1"/>
          <p:cNvSpPr/>
          <p:nvPr userDrawn="1"/>
        </p:nvSpPr>
        <p:spPr>
          <a:xfrm>
            <a:off x="927265" y="367200"/>
            <a:ext cx="15480000" cy="463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Text positoning box" hidden="1"/>
          <p:cNvSpPr/>
          <p:nvPr userDrawn="1"/>
        </p:nvSpPr>
        <p:spPr>
          <a:xfrm>
            <a:off x="927265" y="1584000"/>
            <a:ext cx="82296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ogo positioning box" hidden="1"/>
          <p:cNvSpPr/>
          <p:nvPr userDrawn="1"/>
        </p:nvSpPr>
        <p:spPr>
          <a:xfrm flipV="1">
            <a:off x="928800" y="7878842"/>
            <a:ext cx="15478465" cy="1416353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2" name="Text positoning box" hidden="1"/>
          <p:cNvSpPr/>
          <p:nvPr userDrawn="1"/>
        </p:nvSpPr>
        <p:spPr>
          <a:xfrm>
            <a:off x="9172105" y="1584000"/>
            <a:ext cx="914400" cy="63000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Text positoning box" hidden="1"/>
          <p:cNvSpPr/>
          <p:nvPr userDrawn="1"/>
        </p:nvSpPr>
        <p:spPr>
          <a:xfrm>
            <a:off x="10099369" y="1356360"/>
            <a:ext cx="6307895" cy="652764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0" name="Logo EN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7909180"/>
            <a:ext cx="2307600" cy="1846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5899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61" r:id="rId2"/>
    <p:sldLayoutId id="2147483673" r:id="rId3"/>
    <p:sldLayoutId id="2147483662" r:id="rId4"/>
    <p:sldLayoutId id="2147483674" r:id="rId5"/>
    <p:sldLayoutId id="2147483666" r:id="rId6"/>
    <p:sldLayoutId id="2147483675" r:id="rId7"/>
    <p:sldLayoutId id="2147483677" r:id="rId8"/>
    <p:sldLayoutId id="2147483678" r:id="rId9"/>
    <p:sldLayoutId id="2147483676" r:id="rId10"/>
    <p:sldLayoutId id="2147483679" r:id="rId11"/>
    <p:sldLayoutId id="2147483680" r:id="rId12"/>
    <p:sldLayoutId id="2147483681" r:id="rId13"/>
  </p:sldLayoutIdLst>
  <p:hf hdr="0" ftr="0" dt="0"/>
  <p:txStyles>
    <p:titleStyle>
      <a:lvl1pPr algn="l" defTabSz="1300368" rtl="0" eaLnBrk="1" latinLnBrk="0" hangingPunct="1">
        <a:lnSpc>
          <a:spcPct val="90000"/>
        </a:lnSpc>
        <a:spcBef>
          <a:spcPct val="0"/>
        </a:spcBef>
        <a:buNone/>
        <a:defRPr sz="5400" u="sng" kern="1200" cap="all" baseline="0">
          <a:solidFill>
            <a:srgbClr val="1E64C8"/>
          </a:solidFill>
          <a:uFill>
            <a:solidFill>
              <a:srgbClr val="1E64C8"/>
            </a:solidFill>
          </a:uFill>
          <a:latin typeface="+mj-lt"/>
          <a:ea typeface="+mj-ea"/>
          <a:cs typeface="+mj-cs"/>
        </a:defRPr>
      </a:lvl1pPr>
    </p:titleStyle>
    <p:bodyStyle>
      <a:lvl1pPr marL="0" indent="0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360000" algn="l" defTabSz="457200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̶"/>
        <a:tabLst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900113" indent="-45878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1450" indent="-541338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Char char="‒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2600325" indent="-1158875" algn="l" defTabSz="1300368" rtl="0" eaLnBrk="1" latinLnBrk="0" hangingPunct="1">
        <a:lnSpc>
          <a:spcPct val="120000"/>
        </a:lnSpc>
        <a:spcBef>
          <a:spcPts val="0"/>
        </a:spcBef>
        <a:buFont typeface="Arial" panose="020B0604020202020204" pitchFamily="34" charset="0"/>
        <a:buNone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3576013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4226197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876381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526565" indent="-325092" algn="l" defTabSz="1300368" rtl="0" eaLnBrk="1" latinLnBrk="0" hangingPunct="1">
        <a:lnSpc>
          <a:spcPct val="90000"/>
        </a:lnSpc>
        <a:spcBef>
          <a:spcPts val="711"/>
        </a:spcBef>
        <a:buFont typeface="Arial" panose="020B0604020202020204" pitchFamily="34" charset="0"/>
        <a:buChar char="•"/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1pPr>
      <a:lvl2pPr marL="650184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2pPr>
      <a:lvl3pPr marL="1300368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3pPr>
      <a:lvl4pPr marL="1950552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4pPr>
      <a:lvl5pPr marL="2600736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5pPr>
      <a:lvl6pPr marL="3250921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6pPr>
      <a:lvl7pPr marL="3901105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7pPr>
      <a:lvl8pPr marL="4551289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8pPr>
      <a:lvl9pPr marL="5201473" algn="l" defTabSz="1300368" rtl="0" eaLnBrk="1" latinLnBrk="0" hangingPunct="1">
        <a:defRPr sz="25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1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slide" Target="slide13.xml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slide" Target="slide13.xml"/><Relationship Id="rId7" Type="http://schemas.openxmlformats.org/officeDocument/2006/relationships/diagramColors" Target="../diagrams/colors6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6.xml"/><Relationship Id="rId5" Type="http://schemas.openxmlformats.org/officeDocument/2006/relationships/diagramLayout" Target="../diagrams/layout6.xml"/><Relationship Id="rId4" Type="http://schemas.openxmlformats.org/officeDocument/2006/relationships/diagramData" Target="../diagrams/data6.xml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slide" Target="slide13.xml"/><Relationship Id="rId7" Type="http://schemas.openxmlformats.org/officeDocument/2006/relationships/diagramColors" Target="../diagrams/colors7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8.xml"/><Relationship Id="rId3" Type="http://schemas.openxmlformats.org/officeDocument/2006/relationships/slide" Target="slide13.xml"/><Relationship Id="rId7" Type="http://schemas.openxmlformats.org/officeDocument/2006/relationships/diagramColors" Target="../diagrams/colors8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8.xml"/><Relationship Id="rId5" Type="http://schemas.openxmlformats.org/officeDocument/2006/relationships/diagramLayout" Target="../diagrams/layout8.xml"/><Relationship Id="rId4" Type="http://schemas.openxmlformats.org/officeDocument/2006/relationships/diagramData" Target="../diagrams/data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unnygames.org/game/spring_differences.html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slide" Target="slide13.xml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0.xml"/><Relationship Id="rId3" Type="http://schemas.openxmlformats.org/officeDocument/2006/relationships/slide" Target="slide13.xml"/><Relationship Id="rId7" Type="http://schemas.openxmlformats.org/officeDocument/2006/relationships/diagramColors" Target="../diagrams/colors10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0.xml"/><Relationship Id="rId5" Type="http://schemas.openxmlformats.org/officeDocument/2006/relationships/diagramLayout" Target="../diagrams/layout10.xml"/><Relationship Id="rId4" Type="http://schemas.openxmlformats.org/officeDocument/2006/relationships/diagramData" Target="../diagrams/data10.xml"/></Relationships>
</file>

<file path=ppt/slides/_rels/slide2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1.xml"/><Relationship Id="rId3" Type="http://schemas.openxmlformats.org/officeDocument/2006/relationships/slide" Target="slide13.xml"/><Relationship Id="rId7" Type="http://schemas.openxmlformats.org/officeDocument/2006/relationships/diagramColors" Target="../diagrams/colors11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1.xml"/><Relationship Id="rId5" Type="http://schemas.openxmlformats.org/officeDocument/2006/relationships/diagramLayout" Target="../diagrams/layout11.xml"/><Relationship Id="rId4" Type="http://schemas.openxmlformats.org/officeDocument/2006/relationships/diagramData" Target="../diagrams/data1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2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slide" Target="slide13.xml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4.xml"/><Relationship Id="rId3" Type="http://schemas.openxmlformats.org/officeDocument/2006/relationships/slide" Target="slide13.xml"/><Relationship Id="rId7" Type="http://schemas.openxmlformats.org/officeDocument/2006/relationships/diagramColors" Target="../diagrams/colors14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14.xml"/><Relationship Id="rId5" Type="http://schemas.openxmlformats.org/officeDocument/2006/relationships/diagramLayout" Target="../diagrams/layout14.xml"/><Relationship Id="rId4" Type="http://schemas.openxmlformats.org/officeDocument/2006/relationships/diagramData" Target="../diagrams/data1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Relationship Id="rId4" Type="http://schemas.openxmlformats.org/officeDocument/2006/relationships/slide" Target="slide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countingeducation.ugent.be/" TargetMode="Externa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3.jpeg"/><Relationship Id="rId4" Type="http://schemas.openxmlformats.org/officeDocument/2006/relationships/image" Target="../media/image17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3.jpeg"/><Relationship Id="rId4" Type="http://schemas.openxmlformats.org/officeDocument/2006/relationships/image" Target="../media/image21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5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13.jpeg"/><Relationship Id="rId7" Type="http://schemas.openxmlformats.org/officeDocument/2006/relationships/image" Target="../media/image3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4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accountingeducation.ugent.be/" TargetMode="External"/><Relationship Id="rId1" Type="http://schemas.openxmlformats.org/officeDocument/2006/relationships/slideLayout" Target="../slideLayouts/slideLayout4.xml"/></Relationships>
</file>

<file path=ppt/slides/_rels/slide6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jpeg"/><Relationship Id="rId3" Type="http://schemas.openxmlformats.org/officeDocument/2006/relationships/image" Target="../media/image44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47.png"/><Relationship Id="rId5" Type="http://schemas.openxmlformats.org/officeDocument/2006/relationships/image" Target="../media/image46.svg"/><Relationship Id="rId4" Type="http://schemas.openxmlformats.org/officeDocument/2006/relationships/image" Target="../media/image45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/>
          </p:nvPr>
        </p:nvSpPr>
        <p:spPr>
          <a:xfrm>
            <a:off x="1291074" y="2107497"/>
            <a:ext cx="15183366" cy="443631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nl-NL" sz="6600" dirty="0"/>
              <a:t>Class room </a:t>
            </a:r>
            <a:r>
              <a:rPr lang="nl-NL" sz="6600" dirty="0" err="1"/>
              <a:t>Session</a:t>
            </a:r>
            <a:r>
              <a:rPr lang="nl-NL" sz="6600" dirty="0"/>
              <a:t>: </a:t>
            </a:r>
            <a:r>
              <a:rPr lang="nl-NL" sz="6600" dirty="0" err="1"/>
              <a:t>Gamification</a:t>
            </a:r>
            <a:endParaRPr lang="nl-NL" sz="6600" dirty="0"/>
          </a:p>
        </p:txBody>
      </p:sp>
      <p:sp>
        <p:nvSpPr>
          <p:cNvPr id="11" name="Ondertitel 10"/>
          <p:cNvSpPr>
            <a:spLocks noGrp="1"/>
          </p:cNvSpPr>
          <p:nvPr>
            <p:ph type="subTitle" idx="1"/>
          </p:nvPr>
        </p:nvSpPr>
        <p:spPr>
          <a:xfrm>
            <a:off x="1291074" y="6761467"/>
            <a:ext cx="15191026" cy="1205085"/>
          </a:xfrm>
        </p:spPr>
        <p:txBody>
          <a:bodyPr>
            <a:normAutofit/>
          </a:bodyPr>
          <a:lstStyle/>
          <a:p>
            <a:r>
              <a:rPr lang="en-US" sz="2800" b="1" dirty="0">
                <a:latin typeface="+mj-lt"/>
              </a:rPr>
              <a:t>Prof. Dr. Patricia Everaert</a:t>
            </a:r>
            <a:endParaRPr lang="en-US" sz="2800" dirty="0">
              <a:latin typeface="+mj-lt"/>
            </a:endParaRPr>
          </a:p>
          <a:p>
            <a:r>
              <a:rPr lang="en-US" sz="2800" dirty="0">
                <a:latin typeface="+mj-lt"/>
              </a:rPr>
              <a:t>EAA Annual Conference, Helsinki - May 24th 2023</a:t>
            </a:r>
          </a:p>
        </p:txBody>
      </p:sp>
      <p:sp>
        <p:nvSpPr>
          <p:cNvPr id="6" name="Text Placeholder Organsation L1/L2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GB" sz="2000" dirty="0">
                <a:latin typeface="+mj-lt"/>
              </a:rPr>
              <a:t>ACCOUNTING EDUCATION RESEARCH GROUP</a:t>
            </a:r>
          </a:p>
        </p:txBody>
      </p:sp>
    </p:spTree>
    <p:extLst>
      <p:ext uri="{BB962C8B-B14F-4D97-AF65-F5344CB8AC3E}">
        <p14:creationId xmlns:p14="http://schemas.microsoft.com/office/powerpoint/2010/main" val="335561808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000740A-5F84-4E21-A221-784F40BBC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anchor="ctr">
            <a:normAutofit/>
          </a:bodyPr>
          <a:lstStyle/>
          <a:p>
            <a:pPr algn="l"/>
            <a:r>
              <a:rPr lang="nl-BE" sz="11377" dirty="0">
                <a:solidFill>
                  <a:schemeClr val="bg2"/>
                </a:solidFill>
              </a:rPr>
              <a:t>              Bingo</a:t>
            </a:r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C9A6994A-F362-4928-B2C1-CD900BDD3A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074" y="6742407"/>
            <a:ext cx="15191026" cy="583200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>
                <a:latin typeface="+mj-lt"/>
              </a:rPr>
              <a:t>Prof. Dr. Patricia Everaert</a:t>
            </a:r>
          </a:p>
          <a:p>
            <a:r>
              <a:rPr lang="en-US" sz="11200" b="1" dirty="0">
                <a:latin typeface="+mj-lt"/>
              </a:rPr>
              <a:t>EAA Annual Conference, Helsinki - May 24th 2023</a:t>
            </a: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7661E023-C8B1-4A49-BDDF-D697739302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6121" y="1689198"/>
            <a:ext cx="4028809" cy="5344809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295DB306-275A-4D6B-9550-F7C0B45E0A9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35616" y="463296"/>
            <a:ext cx="6831727" cy="684489"/>
          </a:xfrm>
          <a:prstGeom prst="rect">
            <a:avLst/>
          </a:prstGeom>
        </p:spPr>
      </p:pic>
      <p:sp>
        <p:nvSpPr>
          <p:cNvPr id="15" name="Slide Number Placeholder 3">
            <a:extLst>
              <a:ext uri="{FF2B5EF4-FFF2-40B4-BE49-F238E27FC236}">
                <a16:creationId xmlns:a16="http://schemas.microsoft.com/office/drawing/2014/main" id="{D3DB405A-8E02-410D-A1DA-7BA2DE657F7F}"/>
              </a:ext>
            </a:extLst>
          </p:cNvPr>
          <p:cNvSpPr txBox="1">
            <a:spLocks/>
          </p:cNvSpPr>
          <p:nvPr/>
        </p:nvSpPr>
        <p:spPr>
          <a:xfrm>
            <a:off x="15590520" y="8948703"/>
            <a:ext cx="921880" cy="5192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600" kern="120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36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45878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1450" indent="-54133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325" indent="-1158875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7AE184E0-0BD4-4705-A12B-9B71DDE63301}" type="slidenum">
              <a:rPr lang="en-GB" smtClean="0"/>
              <a:pPr/>
              <a:t>10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106349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E088DB6-DF1A-42F9-951D-7539FE97F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Start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06A3F6CA-9273-4294-9268-127B03851C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2187" y="1885878"/>
            <a:ext cx="15176587" cy="5981843"/>
          </a:xfrm>
        </p:spPr>
        <p:txBody>
          <a:bodyPr>
            <a:normAutofit/>
          </a:bodyPr>
          <a:lstStyle/>
          <a:p>
            <a:r>
              <a:rPr lang="nl-BE" sz="3982" dirty="0"/>
              <a:t>Take a piece of paper</a:t>
            </a:r>
          </a:p>
          <a:p>
            <a:r>
              <a:rPr lang="nl-BE" sz="3982" dirty="0"/>
              <a:t>Make a matrix of 3 </a:t>
            </a:r>
            <a:r>
              <a:rPr lang="nl-BE" sz="3982" dirty="0" err="1"/>
              <a:t>by</a:t>
            </a:r>
            <a:r>
              <a:rPr lang="nl-BE" sz="3982" dirty="0"/>
              <a:t> 4</a:t>
            </a:r>
          </a:p>
          <a:p>
            <a:r>
              <a:rPr lang="nl-BE" sz="3982" dirty="0"/>
              <a:t>Write random: 1 to 12</a:t>
            </a:r>
          </a:p>
          <a:p>
            <a:endParaRPr lang="nl-BE" sz="3982" dirty="0"/>
          </a:p>
          <a:p>
            <a:pPr lvl="1"/>
            <a:endParaRPr lang="nl-BE" sz="3697" dirty="0"/>
          </a:p>
          <a:p>
            <a:endParaRPr lang="nl-BE" sz="3982" dirty="0"/>
          </a:p>
        </p:txBody>
      </p:sp>
      <p:pic>
        <p:nvPicPr>
          <p:cNvPr id="5" name="Afbeelding 4">
            <a:extLst>
              <a:ext uri="{FF2B5EF4-FFF2-40B4-BE49-F238E27FC236}">
                <a16:creationId xmlns:a16="http://schemas.microsoft.com/office/drawing/2014/main" id="{B16B07D2-8D8E-4B03-9590-A420A8DED1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68839" y="4545063"/>
            <a:ext cx="7232541" cy="340803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0150CB6C-07E7-4FC6-A327-F73F0C82A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t>11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23186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2836901-06C0-462F-A6C7-7B98E65C6F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Rules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E5C1B422-1D7F-4270-842F-03380405AC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0450" y="1769358"/>
            <a:ext cx="16708225" cy="6892123"/>
          </a:xfrm>
        </p:spPr>
        <p:txBody>
          <a:bodyPr>
            <a:normAutofit/>
          </a:bodyPr>
          <a:lstStyle/>
          <a:p>
            <a:r>
              <a:rPr lang="nl-BE" sz="4835" dirty="0"/>
              <a:t>Random </a:t>
            </a:r>
            <a:r>
              <a:rPr lang="nl-BE" sz="4835" dirty="0" err="1"/>
              <a:t>number</a:t>
            </a:r>
            <a:endParaRPr lang="nl-BE" sz="4835" dirty="0"/>
          </a:p>
          <a:p>
            <a:r>
              <a:rPr lang="nl-BE" sz="4835" dirty="0"/>
              <a:t>Question</a:t>
            </a:r>
          </a:p>
          <a:p>
            <a:r>
              <a:rPr lang="nl-BE" sz="4835" i="1" dirty="0"/>
              <a:t>Correct</a:t>
            </a:r>
            <a:r>
              <a:rPr lang="nl-BE" sz="4835" dirty="0"/>
              <a:t> </a:t>
            </a:r>
            <a:r>
              <a:rPr lang="nl-BE" sz="4835" dirty="0" err="1"/>
              <a:t>answer</a:t>
            </a:r>
            <a:r>
              <a:rPr lang="nl-BE" sz="4835" dirty="0"/>
              <a:t>: </a:t>
            </a:r>
            <a:r>
              <a:rPr lang="nl-BE" sz="4835" i="1" dirty="0" err="1"/>
              <a:t>you</a:t>
            </a:r>
            <a:r>
              <a:rPr lang="nl-BE" sz="4835" i="1" dirty="0"/>
              <a:t> get </a:t>
            </a:r>
            <a:r>
              <a:rPr lang="nl-BE" sz="4835" i="1" dirty="0" err="1"/>
              <a:t>this</a:t>
            </a:r>
            <a:r>
              <a:rPr lang="nl-BE" sz="4835" i="1" dirty="0"/>
              <a:t> </a:t>
            </a:r>
            <a:r>
              <a:rPr lang="nl-BE" sz="4835" i="1" dirty="0" err="1"/>
              <a:t>coin</a:t>
            </a:r>
            <a:r>
              <a:rPr lang="nl-BE" sz="4835" dirty="0"/>
              <a:t>!  (</a:t>
            </a:r>
            <a:r>
              <a:rPr lang="nl-BE" sz="4835" dirty="0" err="1"/>
              <a:t>circle</a:t>
            </a:r>
            <a:r>
              <a:rPr lang="nl-BE" sz="4835" dirty="0"/>
              <a:t> </a:t>
            </a:r>
            <a:r>
              <a:rPr lang="nl-BE" sz="4835" dirty="0" err="1"/>
              <a:t>the</a:t>
            </a:r>
            <a:r>
              <a:rPr lang="nl-BE" sz="4835" dirty="0"/>
              <a:t> </a:t>
            </a:r>
            <a:r>
              <a:rPr lang="nl-BE" sz="4835" dirty="0" err="1"/>
              <a:t>number</a:t>
            </a:r>
            <a:r>
              <a:rPr lang="nl-BE" sz="4835" dirty="0"/>
              <a:t>)</a:t>
            </a:r>
          </a:p>
          <a:p>
            <a:r>
              <a:rPr lang="nl-BE" sz="4835" dirty="0"/>
              <a:t>Wrong </a:t>
            </a:r>
            <a:r>
              <a:rPr lang="nl-BE" sz="4835" dirty="0" err="1"/>
              <a:t>answer</a:t>
            </a:r>
            <a:r>
              <a:rPr lang="nl-BE" sz="4835" dirty="0"/>
              <a:t>: </a:t>
            </a:r>
            <a:r>
              <a:rPr lang="nl-BE" sz="4835" dirty="0" err="1"/>
              <a:t>nothing</a:t>
            </a:r>
            <a:r>
              <a:rPr lang="nl-BE" sz="4835" dirty="0"/>
              <a:t> lost</a:t>
            </a:r>
          </a:p>
          <a:p>
            <a:r>
              <a:rPr lang="nl-BE" sz="4835" dirty="0" err="1"/>
              <a:t>When</a:t>
            </a:r>
            <a:r>
              <a:rPr lang="nl-BE" sz="4835" dirty="0"/>
              <a:t> </a:t>
            </a:r>
            <a:r>
              <a:rPr lang="nl-BE" sz="4835" dirty="0" err="1"/>
              <a:t>all</a:t>
            </a:r>
            <a:r>
              <a:rPr lang="nl-BE" sz="4835" dirty="0"/>
              <a:t> </a:t>
            </a:r>
            <a:r>
              <a:rPr lang="nl-BE" sz="4835" dirty="0" err="1"/>
              <a:t>numbers</a:t>
            </a:r>
            <a:r>
              <a:rPr lang="nl-BE" sz="4835" dirty="0"/>
              <a:t> on a </a:t>
            </a:r>
            <a:r>
              <a:rPr lang="nl-BE" sz="4835" dirty="0" err="1"/>
              <a:t>row</a:t>
            </a:r>
            <a:r>
              <a:rPr lang="nl-BE" sz="4835" dirty="0"/>
              <a:t> are </a:t>
            </a:r>
            <a:r>
              <a:rPr lang="nl-BE" sz="4835" dirty="0" err="1"/>
              <a:t>circled</a:t>
            </a:r>
            <a:r>
              <a:rPr lang="nl-BE" sz="4835" dirty="0"/>
              <a:t>: call “Bingo”</a:t>
            </a:r>
            <a:endParaRPr lang="nl-BE" sz="4266" dirty="0"/>
          </a:p>
          <a:p>
            <a:pPr lvl="1"/>
            <a:endParaRPr lang="nl-BE" dirty="0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29AA04D-0967-47CC-9BD9-34D90A7FD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t>12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488480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05A45023-A648-4729-958B-2D9C0543AAE2}"/>
              </a:ext>
            </a:extLst>
          </p:cNvPr>
          <p:cNvGraphicFramePr/>
          <p:nvPr>
            <p:extLst/>
          </p:nvPr>
        </p:nvGraphicFramePr>
        <p:xfrm>
          <a:off x="1408768" y="501494"/>
          <a:ext cx="14290860" cy="858806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5">
            <a:extLst>
              <a:ext uri="{FF2B5EF4-FFF2-40B4-BE49-F238E27FC236}">
                <a16:creationId xmlns:a16="http://schemas.microsoft.com/office/drawing/2014/main" id="{D07FE82D-5312-4765-A9CE-BCE6F18A08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6A41421F-4EF6-42D1-B1E4-635C861A46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13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6890722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625BAE6-19F2-4AC3-AE15-EB4B0B1FDF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6978" y="404434"/>
            <a:ext cx="14998022" cy="2145661"/>
          </a:xfrm>
        </p:spPr>
        <p:txBody>
          <a:bodyPr>
            <a:normAutofit fontScale="90000"/>
          </a:bodyPr>
          <a:lstStyle/>
          <a:p>
            <a:r>
              <a:rPr lang="nl-BE" u="none" dirty="0"/>
              <a:t>1. </a:t>
            </a:r>
            <a:r>
              <a:rPr lang="en-US" u="none" cap="none" dirty="0"/>
              <a:t>Management accounting analyses accounting data with the help of ______.</a:t>
            </a:r>
            <a:br>
              <a:rPr lang="en-US" dirty="0"/>
            </a:br>
            <a:endParaRPr lang="nl-BE" dirty="0"/>
          </a:p>
        </p:txBody>
      </p:sp>
      <p:sp>
        <p:nvSpPr>
          <p:cNvPr id="4" name="Actieknop: Startpagina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AB18727D-DF05-4F1D-AA75-A55342EA467E}"/>
              </a:ext>
            </a:extLst>
          </p:cNvPr>
          <p:cNvSpPr/>
          <p:nvPr/>
        </p:nvSpPr>
        <p:spPr>
          <a:xfrm>
            <a:off x="15675375" y="8331053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 dirty="0"/>
          </a:p>
        </p:txBody>
      </p:sp>
      <p:sp>
        <p:nvSpPr>
          <p:cNvPr id="5" name="Actieknop: Startpagina 4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458D2581-FE0B-453A-9C15-C920E85AF4F6}"/>
              </a:ext>
            </a:extLst>
          </p:cNvPr>
          <p:cNvSpPr/>
          <p:nvPr/>
        </p:nvSpPr>
        <p:spPr>
          <a:xfrm>
            <a:off x="16315336" y="6824049"/>
            <a:ext cx="65019" cy="65019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/>
          </a:p>
        </p:txBody>
      </p:sp>
      <p:graphicFrame>
        <p:nvGraphicFramePr>
          <p:cNvPr id="8" name="Diagram 7">
            <a:extLst>
              <a:ext uri="{FF2B5EF4-FFF2-40B4-BE49-F238E27FC236}">
                <a16:creationId xmlns:a16="http://schemas.microsoft.com/office/drawing/2014/main" id="{3E674EA8-7CE5-415E-8867-1107AD05AA1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60741815"/>
              </p:ext>
            </p:extLst>
          </p:nvPr>
        </p:nvGraphicFramePr>
        <p:xfrm>
          <a:off x="626979" y="1023761"/>
          <a:ext cx="13821918" cy="80792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D9628DC7-6309-4F7C-8CC8-FCCA965A573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65577524"/>
              </p:ext>
            </p:extLst>
          </p:nvPr>
        </p:nvGraphicFramePr>
        <p:xfrm>
          <a:off x="1856097" y="1023761"/>
          <a:ext cx="12592800" cy="79701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242670895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45CB0-95E2-483F-BF68-47F96B7A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1" y="634137"/>
            <a:ext cx="15705282" cy="2040824"/>
          </a:xfrm>
        </p:spPr>
        <p:txBody>
          <a:bodyPr>
            <a:normAutofit/>
          </a:bodyPr>
          <a:lstStyle/>
          <a:p>
            <a:r>
              <a:rPr lang="nl-BE" u="none" dirty="0"/>
              <a:t>2. </a:t>
            </a:r>
            <a:r>
              <a:rPr lang="nl-BE" u="none" cap="none" dirty="0"/>
              <a:t>Managerial accounting information is </a:t>
            </a:r>
            <a:r>
              <a:rPr lang="nl-BE" u="none" cap="none" dirty="0" err="1"/>
              <a:t>generally</a:t>
            </a:r>
            <a:r>
              <a:rPr lang="nl-BE" u="none" cap="none" dirty="0"/>
              <a:t> </a:t>
            </a:r>
            <a:r>
              <a:rPr lang="nl-BE" u="none" cap="none" dirty="0" err="1"/>
              <a:t>prepared</a:t>
            </a:r>
            <a:r>
              <a:rPr lang="nl-BE" u="none" cap="none" dirty="0"/>
              <a:t> </a:t>
            </a:r>
            <a:r>
              <a:rPr lang="nl-BE" u="none" cap="none" dirty="0" err="1"/>
              <a:t>for</a:t>
            </a:r>
            <a:r>
              <a:rPr lang="nl-BE" u="none" cap="none" dirty="0"/>
              <a:t> ….?</a:t>
            </a:r>
          </a:p>
        </p:txBody>
      </p:sp>
      <p:sp>
        <p:nvSpPr>
          <p:cNvPr id="4" name="Actieknop: Startpagina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1FFAA45-E0E1-438E-BA2D-34DC807B1FA9}"/>
              </a:ext>
            </a:extLst>
          </p:cNvPr>
          <p:cNvSpPr/>
          <p:nvPr/>
        </p:nvSpPr>
        <p:spPr>
          <a:xfrm>
            <a:off x="15625000" y="8325228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11CAD31-E346-4EF3-9BC5-6C52978A0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17582871"/>
              </p:ext>
            </p:extLst>
          </p:nvPr>
        </p:nvGraphicFramePr>
        <p:xfrm>
          <a:off x="1062879" y="2524837"/>
          <a:ext cx="14780526" cy="406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680244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622F760-3D45-4305-A605-7682AC669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568" y="759500"/>
            <a:ext cx="15705282" cy="863693"/>
          </a:xfrm>
        </p:spPr>
        <p:txBody>
          <a:bodyPr/>
          <a:lstStyle/>
          <a:p>
            <a:r>
              <a:rPr lang="nl-BE" u="none" cap="none" dirty="0"/>
              <a:t>3. Managerial accounting is </a:t>
            </a:r>
            <a:r>
              <a:rPr lang="nl-BE" u="none" cap="none" dirty="0" err="1"/>
              <a:t>designed</a:t>
            </a:r>
            <a:r>
              <a:rPr lang="nl-BE" u="none" cap="none" dirty="0"/>
              <a:t> </a:t>
            </a:r>
            <a:r>
              <a:rPr lang="nl-BE" u="none" cap="none" dirty="0" err="1"/>
              <a:t>for</a:t>
            </a:r>
            <a:r>
              <a:rPr lang="nl-BE" u="none" cap="none" dirty="0"/>
              <a:t> </a:t>
            </a:r>
            <a:r>
              <a:rPr lang="nl-BE" u="none" cap="none" dirty="0" err="1"/>
              <a:t>use</a:t>
            </a:r>
            <a:r>
              <a:rPr lang="nl-BE" u="none" cap="none" dirty="0"/>
              <a:t> </a:t>
            </a:r>
            <a:r>
              <a:rPr lang="nl-BE" u="none" cap="none" dirty="0" err="1"/>
              <a:t>by</a:t>
            </a:r>
            <a:r>
              <a:rPr lang="nl-BE" u="none" cap="none" dirty="0"/>
              <a:t>?</a:t>
            </a:r>
          </a:p>
        </p:txBody>
      </p:sp>
      <p:sp>
        <p:nvSpPr>
          <p:cNvPr id="4" name="Actieknop: Startpagina 3">
            <a:hlinkClick r:id="rId2" action="ppaction://hlinksldjump" highlightClick="1"/>
            <a:extLst>
              <a:ext uri="{FF2B5EF4-FFF2-40B4-BE49-F238E27FC236}">
                <a16:creationId xmlns:a16="http://schemas.microsoft.com/office/drawing/2014/main" id="{7DE6877F-0E7A-46E3-BFB9-1E602C2E2348}"/>
              </a:ext>
            </a:extLst>
          </p:cNvPr>
          <p:cNvSpPr/>
          <p:nvPr/>
        </p:nvSpPr>
        <p:spPr>
          <a:xfrm>
            <a:off x="15625000" y="8325228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/>
          </a:p>
        </p:txBody>
      </p:sp>
      <p:graphicFrame>
        <p:nvGraphicFramePr>
          <p:cNvPr id="9" name="Diagram 8">
            <a:extLst>
              <a:ext uri="{FF2B5EF4-FFF2-40B4-BE49-F238E27FC236}">
                <a16:creationId xmlns:a16="http://schemas.microsoft.com/office/drawing/2014/main" id="{1F016D6C-A4D7-4155-A8E0-A9915228D1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53486108"/>
              </p:ext>
            </p:extLst>
          </p:nvPr>
        </p:nvGraphicFramePr>
        <p:xfrm>
          <a:off x="1062879" y="2524837"/>
          <a:ext cx="14780526" cy="406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2646920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9D2FC-20BC-4026-93A4-5208C052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22" y="404434"/>
            <a:ext cx="15628028" cy="2145661"/>
          </a:xfrm>
        </p:spPr>
        <p:txBody>
          <a:bodyPr>
            <a:normAutofit/>
          </a:bodyPr>
          <a:lstStyle/>
          <a:p>
            <a:r>
              <a:rPr lang="nl-BE" u="none" cap="none" dirty="0"/>
              <a:t>4. </a:t>
            </a:r>
            <a:r>
              <a:rPr lang="nl-BE" u="none" cap="none" dirty="0" err="1"/>
              <a:t>Costs</a:t>
            </a:r>
            <a:r>
              <a:rPr lang="nl-BE" u="none" cap="none" dirty="0"/>
              <a:t> </a:t>
            </a:r>
            <a:r>
              <a:rPr lang="nl-BE" u="none" cap="none" dirty="0" err="1"/>
              <a:t>that</a:t>
            </a:r>
            <a:r>
              <a:rPr lang="nl-BE" u="none" cap="none" dirty="0"/>
              <a:t> do </a:t>
            </a:r>
            <a:r>
              <a:rPr lang="nl-BE" i="1" u="none" cap="none" dirty="0" err="1"/>
              <a:t>not</a:t>
            </a:r>
            <a:r>
              <a:rPr lang="nl-BE" u="none" cap="none" dirty="0"/>
              <a:t> </a:t>
            </a:r>
            <a:r>
              <a:rPr lang="nl-BE" u="none" cap="none" dirty="0" err="1"/>
              <a:t>vary</a:t>
            </a:r>
            <a:r>
              <a:rPr lang="nl-BE" u="none" cap="none" dirty="0"/>
              <a:t> </a:t>
            </a:r>
            <a:r>
              <a:rPr lang="nl-BE" u="none" cap="none" dirty="0" err="1"/>
              <a:t>with</a:t>
            </a:r>
            <a:r>
              <a:rPr lang="nl-BE" u="none" cap="none" dirty="0"/>
              <a:t> </a:t>
            </a:r>
            <a:r>
              <a:rPr lang="nl-BE" u="none" cap="none" dirty="0" err="1"/>
              <a:t>the</a:t>
            </a:r>
            <a:r>
              <a:rPr lang="nl-BE" u="none" cap="none" dirty="0"/>
              <a:t> volume of </a:t>
            </a:r>
            <a:r>
              <a:rPr lang="nl-BE" u="none" cap="none" dirty="0" err="1"/>
              <a:t>goods</a:t>
            </a:r>
            <a:r>
              <a:rPr lang="nl-BE" u="none" cap="none" dirty="0"/>
              <a:t> </a:t>
            </a:r>
            <a:r>
              <a:rPr lang="nl-BE" u="none" cap="none" dirty="0" err="1"/>
              <a:t>produced</a:t>
            </a:r>
            <a:r>
              <a:rPr lang="nl-BE" u="none" cap="none" dirty="0"/>
              <a:t> are </a:t>
            </a:r>
            <a:r>
              <a:rPr lang="nl-BE" u="none" cap="none" dirty="0" err="1"/>
              <a:t>called</a:t>
            </a:r>
            <a:r>
              <a:rPr lang="nl-BE" u="none" cap="none" dirty="0"/>
              <a:t> ….. </a:t>
            </a:r>
            <a:r>
              <a:rPr lang="nl-BE" u="none" cap="none" dirty="0" err="1"/>
              <a:t>costs</a:t>
            </a:r>
            <a:r>
              <a:rPr lang="nl-BE" u="none" cap="none" dirty="0"/>
              <a:t>?</a:t>
            </a:r>
          </a:p>
        </p:txBody>
      </p:sp>
      <p:sp>
        <p:nvSpPr>
          <p:cNvPr id="4" name="Actieknop: Startpagina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CAC9AD9-600F-4A76-A197-073614B540D5}"/>
              </a:ext>
            </a:extLst>
          </p:cNvPr>
          <p:cNvSpPr/>
          <p:nvPr/>
        </p:nvSpPr>
        <p:spPr>
          <a:xfrm>
            <a:off x="15625000" y="8325228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/>
          </a:p>
        </p:txBody>
      </p:sp>
      <p:graphicFrame>
        <p:nvGraphicFramePr>
          <p:cNvPr id="7" name="Tijdelijke aanduiding voor inhoud 5">
            <a:extLst>
              <a:ext uri="{FF2B5EF4-FFF2-40B4-BE49-F238E27FC236}">
                <a16:creationId xmlns:a16="http://schemas.microsoft.com/office/drawing/2014/main" id="{8F76C463-33BB-4E6F-8833-56A1E741E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20849387"/>
              </p:ext>
            </p:extLst>
          </p:nvPr>
        </p:nvGraphicFramePr>
        <p:xfrm>
          <a:off x="1711291" y="2860729"/>
          <a:ext cx="13913836" cy="598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86108530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609D2FC-20BC-4026-93A4-5208C0528E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422" y="404434"/>
            <a:ext cx="15628028" cy="2145661"/>
          </a:xfrm>
        </p:spPr>
        <p:txBody>
          <a:bodyPr>
            <a:normAutofit/>
          </a:bodyPr>
          <a:lstStyle/>
          <a:p>
            <a:r>
              <a:rPr lang="nl-BE" u="none" cap="none" dirty="0"/>
              <a:t>5. </a:t>
            </a:r>
            <a:r>
              <a:rPr lang="nl-BE" u="none" cap="none" dirty="0" err="1"/>
              <a:t>Costs</a:t>
            </a:r>
            <a:r>
              <a:rPr lang="nl-BE" u="none" cap="none" dirty="0"/>
              <a:t> </a:t>
            </a:r>
            <a:r>
              <a:rPr lang="nl-BE" u="none" cap="none" dirty="0" err="1"/>
              <a:t>that</a:t>
            </a:r>
            <a:r>
              <a:rPr lang="nl-BE" u="none" cap="none" dirty="0"/>
              <a:t> </a:t>
            </a:r>
            <a:r>
              <a:rPr lang="nl-BE" i="1" u="none" cap="none" dirty="0"/>
              <a:t>do </a:t>
            </a:r>
            <a:r>
              <a:rPr lang="nl-BE" i="1" u="none" cap="none" dirty="0" err="1"/>
              <a:t>vary</a:t>
            </a:r>
            <a:r>
              <a:rPr lang="nl-BE" i="1" u="none" cap="none" dirty="0"/>
              <a:t> </a:t>
            </a:r>
            <a:r>
              <a:rPr lang="nl-BE" u="none" cap="none" dirty="0" err="1"/>
              <a:t>with</a:t>
            </a:r>
            <a:r>
              <a:rPr lang="nl-BE" u="none" cap="none" dirty="0"/>
              <a:t> </a:t>
            </a:r>
            <a:r>
              <a:rPr lang="nl-BE" u="none" cap="none" dirty="0" err="1"/>
              <a:t>the</a:t>
            </a:r>
            <a:r>
              <a:rPr lang="nl-BE" u="none" cap="none" dirty="0"/>
              <a:t> volume of </a:t>
            </a:r>
            <a:r>
              <a:rPr lang="nl-BE" u="none" cap="none" dirty="0" err="1"/>
              <a:t>goods</a:t>
            </a:r>
            <a:r>
              <a:rPr lang="nl-BE" u="none" cap="none" dirty="0"/>
              <a:t> </a:t>
            </a:r>
            <a:r>
              <a:rPr lang="nl-BE" u="none" cap="none" dirty="0" err="1"/>
              <a:t>produced</a:t>
            </a:r>
            <a:r>
              <a:rPr lang="nl-BE" u="none" cap="none" dirty="0"/>
              <a:t> are </a:t>
            </a:r>
            <a:r>
              <a:rPr lang="nl-BE" u="none" cap="none" dirty="0" err="1"/>
              <a:t>called</a:t>
            </a:r>
            <a:r>
              <a:rPr lang="nl-BE" u="none" cap="none" dirty="0"/>
              <a:t> ……. </a:t>
            </a:r>
            <a:r>
              <a:rPr lang="nl-BE" u="none" cap="none" dirty="0" err="1"/>
              <a:t>costs</a:t>
            </a:r>
            <a:r>
              <a:rPr lang="nl-BE" u="none" cap="none" dirty="0"/>
              <a:t>?</a:t>
            </a:r>
          </a:p>
        </p:txBody>
      </p:sp>
      <p:sp>
        <p:nvSpPr>
          <p:cNvPr id="4" name="Actieknop: Startpagina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CAC9AD9-600F-4A76-A197-073614B540D5}"/>
              </a:ext>
            </a:extLst>
          </p:cNvPr>
          <p:cNvSpPr/>
          <p:nvPr/>
        </p:nvSpPr>
        <p:spPr>
          <a:xfrm>
            <a:off x="15625000" y="8325228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/>
          </a:p>
        </p:txBody>
      </p:sp>
      <p:graphicFrame>
        <p:nvGraphicFramePr>
          <p:cNvPr id="7" name="Tijdelijke aanduiding voor inhoud 5">
            <a:extLst>
              <a:ext uri="{FF2B5EF4-FFF2-40B4-BE49-F238E27FC236}">
                <a16:creationId xmlns:a16="http://schemas.microsoft.com/office/drawing/2014/main" id="{8F76C463-33BB-4E6F-8833-56A1E741E2A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0953167"/>
              </p:ext>
            </p:extLst>
          </p:nvPr>
        </p:nvGraphicFramePr>
        <p:xfrm>
          <a:off x="1247267" y="1585176"/>
          <a:ext cx="13913836" cy="598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14072591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E1721C0-1016-48B4-BD0E-4B9A5A7BCF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96" y="565898"/>
            <a:ext cx="16088226" cy="1494914"/>
          </a:xfrm>
        </p:spPr>
        <p:txBody>
          <a:bodyPr>
            <a:normAutofit/>
          </a:bodyPr>
          <a:lstStyle/>
          <a:p>
            <a:r>
              <a:rPr lang="nl-BE" sz="6000" u="none" cap="none" dirty="0"/>
              <a:t>6. </a:t>
            </a:r>
            <a:r>
              <a:rPr lang="nl-BE" sz="6000" u="none" cap="none" dirty="0" err="1"/>
              <a:t>Costs</a:t>
            </a:r>
            <a:r>
              <a:rPr lang="nl-BE" sz="6000" u="none" cap="none" dirty="0"/>
              <a:t> </a:t>
            </a:r>
            <a:r>
              <a:rPr lang="nl-BE" sz="6000" u="none" cap="none" dirty="0" err="1"/>
              <a:t>incurred</a:t>
            </a:r>
            <a:r>
              <a:rPr lang="nl-BE" sz="6000" u="none" cap="none" dirty="0"/>
              <a:t> in </a:t>
            </a:r>
            <a:r>
              <a:rPr lang="nl-BE" sz="6000" u="none" cap="none" dirty="0" err="1"/>
              <a:t>the</a:t>
            </a:r>
            <a:r>
              <a:rPr lang="nl-BE" sz="6000" u="none" cap="none" dirty="0"/>
              <a:t> past are ….. </a:t>
            </a:r>
            <a:r>
              <a:rPr lang="nl-BE" sz="6000" u="none" cap="none" dirty="0" err="1"/>
              <a:t>costs</a:t>
            </a:r>
            <a:endParaRPr lang="nl-BE" sz="6000" u="none" cap="none" dirty="0"/>
          </a:p>
        </p:txBody>
      </p:sp>
      <p:sp>
        <p:nvSpPr>
          <p:cNvPr id="4" name="Actieknop: Startpagina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74D92F90-28D9-4806-8C0C-9A123089934A}"/>
              </a:ext>
            </a:extLst>
          </p:cNvPr>
          <p:cNvSpPr/>
          <p:nvPr/>
        </p:nvSpPr>
        <p:spPr>
          <a:xfrm>
            <a:off x="15625000" y="8331053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F343C96E-BC0C-466E-B6B4-98B9741CB69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947705574"/>
              </p:ext>
            </p:extLst>
          </p:nvPr>
        </p:nvGraphicFramePr>
        <p:xfrm>
          <a:off x="1062879" y="2524837"/>
          <a:ext cx="14780526" cy="406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277737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0AED9-EE7D-4EE0-8A08-81C00871EA5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Leasing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E11646-D869-4846-9303-D8DEA2318536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Picture Placeholder 3">
            <a:extLst>
              <a:ext uri="{FF2B5EF4-FFF2-40B4-BE49-F238E27FC236}">
                <a16:creationId xmlns:a16="http://schemas.microsoft.com/office/drawing/2014/main" id="{CAD19D0B-FED3-4F5B-BDBA-7516B356E6B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</p:sp>
      <p:sp>
        <p:nvSpPr>
          <p:cNvPr id="5" name="Picture Placeholder 4">
            <a:extLst>
              <a:ext uri="{FF2B5EF4-FFF2-40B4-BE49-F238E27FC236}">
                <a16:creationId xmlns:a16="http://schemas.microsoft.com/office/drawing/2014/main" id="{9F7C5730-FCC2-4B67-B7D9-75925F80DB5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</p:sp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2CF73AD4-7E6C-427B-B0F0-EAF4CFE5838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AC01B1C6-9A8F-4575-BD95-14755C02F72F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9EA8E0CE-25DA-45F3-A953-2CA6863E7F1E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B7EB667-60C8-4E3B-8616-5528D5418226}"/>
              </a:ext>
            </a:extLst>
          </p:cNvPr>
          <p:cNvSpPr txBox="1"/>
          <p:nvPr/>
        </p:nvSpPr>
        <p:spPr>
          <a:xfrm>
            <a:off x="14215250" y="2106293"/>
            <a:ext cx="2676698" cy="11990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6600" dirty="0"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recap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39464058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B7B9806-8224-44B7-8E8C-969958152D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6696" y="661432"/>
            <a:ext cx="15765334" cy="1290198"/>
          </a:xfrm>
        </p:spPr>
        <p:txBody>
          <a:bodyPr>
            <a:normAutofit/>
          </a:bodyPr>
          <a:lstStyle/>
          <a:p>
            <a:r>
              <a:rPr lang="nl-BE" sz="4400" u="none" cap="none" dirty="0"/>
              <a:t>7. The </a:t>
            </a:r>
            <a:r>
              <a:rPr lang="nl-BE" sz="4400" u="none" cap="none" dirty="0" err="1"/>
              <a:t>welcome</a:t>
            </a:r>
            <a:r>
              <a:rPr lang="nl-BE" sz="4400" u="none" cap="none" dirty="0"/>
              <a:t> </a:t>
            </a:r>
            <a:r>
              <a:rPr lang="nl-BE" sz="4400" u="none" cap="none" dirty="0" err="1"/>
              <a:t>reception</a:t>
            </a:r>
            <a:r>
              <a:rPr lang="nl-BE" sz="4400" u="none" cap="none" dirty="0"/>
              <a:t> </a:t>
            </a:r>
            <a:r>
              <a:rPr lang="nl-BE" sz="4400" u="none" cap="none" dirty="0" err="1"/>
              <a:t>yesterday</a:t>
            </a:r>
            <a:r>
              <a:rPr lang="nl-BE" sz="4400" u="none" cap="none" dirty="0"/>
              <a:t> was </a:t>
            </a:r>
            <a:r>
              <a:rPr lang="nl-BE" sz="4400" u="none" cap="none" dirty="0" err="1"/>
              <a:t>organized</a:t>
            </a:r>
            <a:r>
              <a:rPr lang="nl-BE" sz="4400" u="none" cap="none" dirty="0"/>
              <a:t> in …..</a:t>
            </a:r>
          </a:p>
        </p:txBody>
      </p:sp>
      <p:sp>
        <p:nvSpPr>
          <p:cNvPr id="4" name="Actieknop: Startpagina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F37B6F79-3AD7-4178-AE15-D52EA910122B}"/>
              </a:ext>
            </a:extLst>
          </p:cNvPr>
          <p:cNvSpPr/>
          <p:nvPr/>
        </p:nvSpPr>
        <p:spPr>
          <a:xfrm>
            <a:off x="15625000" y="8331053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4CF266EA-C9E2-494E-A295-930B2DECFB0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2494424"/>
              </p:ext>
            </p:extLst>
          </p:nvPr>
        </p:nvGraphicFramePr>
        <p:xfrm>
          <a:off x="844474" y="2074461"/>
          <a:ext cx="14780526" cy="406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993586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E96DF51-E6C4-4A15-A2A5-C763647805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25652" y="794464"/>
            <a:ext cx="15705282" cy="863693"/>
          </a:xfrm>
        </p:spPr>
        <p:txBody>
          <a:bodyPr>
            <a:normAutofit fontScale="90000"/>
          </a:bodyPr>
          <a:lstStyle/>
          <a:p>
            <a:r>
              <a:rPr lang="en-US" sz="6000" u="none" cap="none" dirty="0"/>
              <a:t>8. The capital of Finland is ……….?</a:t>
            </a:r>
          </a:p>
        </p:txBody>
      </p:sp>
      <p:sp>
        <p:nvSpPr>
          <p:cNvPr id="4" name="Actieknop: Startpagina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DD35AE0-27C5-4981-B627-A51E51589819}"/>
              </a:ext>
            </a:extLst>
          </p:cNvPr>
          <p:cNvSpPr/>
          <p:nvPr/>
        </p:nvSpPr>
        <p:spPr>
          <a:xfrm>
            <a:off x="15625000" y="8325228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1FDDCCC7-C01C-4953-B07F-79BC08E6DD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80653355"/>
              </p:ext>
            </p:extLst>
          </p:nvPr>
        </p:nvGraphicFramePr>
        <p:xfrm>
          <a:off x="1062879" y="2524837"/>
          <a:ext cx="14780526" cy="406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56347697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DA03302-8428-4338-B82D-D73D0A2553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z="4900" u="none" cap="none" dirty="0"/>
              <a:t>9. </a:t>
            </a:r>
            <a:r>
              <a:rPr lang="nl-BE" sz="4900" u="none" cap="none" dirty="0" err="1"/>
              <a:t>This</a:t>
            </a:r>
            <a:r>
              <a:rPr lang="nl-BE" sz="4900" u="none" cap="none" dirty="0"/>
              <a:t> </a:t>
            </a:r>
            <a:r>
              <a:rPr lang="nl-BE" sz="4900" u="none" cap="none" dirty="0" err="1"/>
              <a:t>year</a:t>
            </a:r>
            <a:r>
              <a:rPr lang="nl-BE" sz="4900" u="none" cap="none" dirty="0"/>
              <a:t> </a:t>
            </a:r>
            <a:r>
              <a:rPr lang="nl-BE" sz="4900" u="none" cap="none" dirty="0" err="1"/>
              <a:t>the</a:t>
            </a:r>
            <a:r>
              <a:rPr lang="nl-BE" sz="4900" u="none" cap="none" dirty="0"/>
              <a:t> EAA </a:t>
            </a:r>
            <a:r>
              <a:rPr lang="nl-BE" sz="4900" u="none" cap="none" dirty="0" err="1"/>
              <a:t>annual</a:t>
            </a:r>
            <a:r>
              <a:rPr lang="nl-BE" sz="4900" u="none" cap="none" dirty="0"/>
              <a:t> conference is </a:t>
            </a:r>
            <a:r>
              <a:rPr lang="nl-BE" sz="4900" u="none" cap="none" dirty="0" err="1"/>
              <a:t>organized</a:t>
            </a:r>
            <a:r>
              <a:rPr lang="nl-BE" sz="4900" u="none" cap="none" dirty="0"/>
              <a:t> in ….</a:t>
            </a:r>
          </a:p>
        </p:txBody>
      </p:sp>
      <p:sp>
        <p:nvSpPr>
          <p:cNvPr id="4" name="Actieknop: Startpagina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9A0F4B3-D928-4C47-B8BE-220DA4DD8D1B}"/>
              </a:ext>
            </a:extLst>
          </p:cNvPr>
          <p:cNvSpPr/>
          <p:nvPr/>
        </p:nvSpPr>
        <p:spPr>
          <a:xfrm>
            <a:off x="15625000" y="8325228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/>
          </a:p>
        </p:txBody>
      </p:sp>
      <p:graphicFrame>
        <p:nvGraphicFramePr>
          <p:cNvPr id="7" name="Tijdelijke aanduiding voor inhoud 5">
            <a:extLst>
              <a:ext uri="{FF2B5EF4-FFF2-40B4-BE49-F238E27FC236}">
                <a16:creationId xmlns:a16="http://schemas.microsoft.com/office/drawing/2014/main" id="{E7E9A100-84F8-472C-8AC1-29E2314510F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9396350"/>
              </p:ext>
            </p:extLst>
          </p:nvPr>
        </p:nvGraphicFramePr>
        <p:xfrm>
          <a:off x="1393286" y="1768908"/>
          <a:ext cx="13913836" cy="598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223841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C1A264F-1D4F-4161-8A77-E76C26D8F2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93286" y="404434"/>
            <a:ext cx="14231714" cy="2145661"/>
          </a:xfrm>
        </p:spPr>
        <p:txBody>
          <a:bodyPr>
            <a:normAutofit/>
          </a:bodyPr>
          <a:lstStyle/>
          <a:p>
            <a:r>
              <a:rPr lang="nl-BE" sz="4900" u="none" cap="none" dirty="0"/>
              <a:t>10. In 2023 (</a:t>
            </a:r>
            <a:r>
              <a:rPr lang="nl-BE" sz="4900" u="none" cap="none" dirty="0" err="1"/>
              <a:t>this</a:t>
            </a:r>
            <a:r>
              <a:rPr lang="nl-BE" sz="4900" u="none" cap="none" dirty="0"/>
              <a:t> </a:t>
            </a:r>
            <a:r>
              <a:rPr lang="nl-BE" sz="4900" u="none" cap="none" dirty="0" err="1"/>
              <a:t>year</a:t>
            </a:r>
            <a:r>
              <a:rPr lang="nl-BE" sz="4900" u="none" cap="none" dirty="0"/>
              <a:t>), </a:t>
            </a:r>
            <a:r>
              <a:rPr lang="nl-BE" sz="4900" u="none" cap="none" dirty="0" err="1"/>
              <a:t>the</a:t>
            </a:r>
            <a:r>
              <a:rPr lang="nl-BE" sz="4900" u="none" cap="none" dirty="0"/>
              <a:t> EAA is </a:t>
            </a:r>
            <a:r>
              <a:rPr lang="nl-BE" sz="4900" u="none" cap="none" dirty="0" err="1"/>
              <a:t>organized</a:t>
            </a:r>
            <a:r>
              <a:rPr lang="nl-BE" sz="4900" u="none" cap="none" dirty="0"/>
              <a:t> </a:t>
            </a:r>
            <a:r>
              <a:rPr lang="nl-BE" sz="4900" u="none" cap="none" dirty="0" err="1"/>
              <a:t>for</a:t>
            </a:r>
            <a:r>
              <a:rPr lang="nl-BE" sz="4900" u="none" cap="none" dirty="0"/>
              <a:t> </a:t>
            </a:r>
            <a:r>
              <a:rPr lang="nl-BE" sz="4900" u="none" cap="none" dirty="0" err="1"/>
              <a:t>the</a:t>
            </a:r>
            <a:r>
              <a:rPr lang="nl-BE" sz="4900" u="none" cap="none" dirty="0"/>
              <a:t> ….. </a:t>
            </a:r>
            <a:r>
              <a:rPr lang="nl-BE" sz="4900" u="none" cap="none" dirty="0" err="1"/>
              <a:t>th</a:t>
            </a:r>
            <a:r>
              <a:rPr lang="nl-BE" sz="4900" u="none" cap="none" dirty="0"/>
              <a:t> time? </a:t>
            </a:r>
          </a:p>
        </p:txBody>
      </p:sp>
      <p:graphicFrame>
        <p:nvGraphicFramePr>
          <p:cNvPr id="6" name="Tijdelijke aanduiding voor inhoud 5">
            <a:extLst>
              <a:ext uri="{FF2B5EF4-FFF2-40B4-BE49-F238E27FC236}">
                <a16:creationId xmlns:a16="http://schemas.microsoft.com/office/drawing/2014/main" id="{2A6E543F-27A0-4181-AADC-A37D4FFB2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58255906"/>
              </p:ext>
            </p:extLst>
          </p:nvPr>
        </p:nvGraphicFramePr>
        <p:xfrm>
          <a:off x="1393286" y="1768908"/>
          <a:ext cx="13913836" cy="598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Actieknop: Startpagina 3">
            <a:hlinkClick r:id="rId8" action="ppaction://hlinksldjump" highlightClick="1"/>
            <a:extLst>
              <a:ext uri="{FF2B5EF4-FFF2-40B4-BE49-F238E27FC236}">
                <a16:creationId xmlns:a16="http://schemas.microsoft.com/office/drawing/2014/main" id="{D84F7D8B-CE56-4EB9-A04C-A8D865AFBCF7}"/>
              </a:ext>
            </a:extLst>
          </p:cNvPr>
          <p:cNvSpPr/>
          <p:nvPr/>
        </p:nvSpPr>
        <p:spPr>
          <a:xfrm>
            <a:off x="15675375" y="8331053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 dirty="0"/>
          </a:p>
        </p:txBody>
      </p:sp>
    </p:spTree>
    <p:extLst>
      <p:ext uri="{BB962C8B-B14F-4D97-AF65-F5344CB8AC3E}">
        <p14:creationId xmlns:p14="http://schemas.microsoft.com/office/powerpoint/2010/main" val="91359756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4759AF1-6C73-462A-84EA-A58C437DAF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825" y="364216"/>
            <a:ext cx="14789175" cy="2145661"/>
          </a:xfrm>
        </p:spPr>
        <p:txBody>
          <a:bodyPr>
            <a:normAutofit/>
          </a:bodyPr>
          <a:lstStyle/>
          <a:p>
            <a:r>
              <a:rPr lang="nl-BE" sz="4900" u="none" cap="none" dirty="0"/>
              <a:t>11. </a:t>
            </a:r>
            <a:r>
              <a:rPr lang="nl-BE" sz="4900" u="none" cap="none" dirty="0" err="1"/>
              <a:t>From</a:t>
            </a:r>
            <a:r>
              <a:rPr lang="nl-BE" sz="4900" u="none" cap="none" dirty="0"/>
              <a:t> </a:t>
            </a:r>
            <a:r>
              <a:rPr lang="nl-BE" sz="4900" u="none" cap="none" dirty="0" err="1"/>
              <a:t>which</a:t>
            </a:r>
            <a:r>
              <a:rPr lang="nl-BE" sz="4900" u="none" cap="none" dirty="0"/>
              <a:t> </a:t>
            </a:r>
            <a:r>
              <a:rPr lang="nl-BE" sz="4900" u="none" cap="none" dirty="0" err="1"/>
              <a:t>university</a:t>
            </a:r>
            <a:r>
              <a:rPr lang="nl-BE" sz="4900" u="none" cap="none" dirty="0"/>
              <a:t> is </a:t>
            </a:r>
            <a:r>
              <a:rPr lang="nl-BE" sz="4900" u="none" cap="none" dirty="0" err="1"/>
              <a:t>the</a:t>
            </a:r>
            <a:r>
              <a:rPr lang="nl-BE" sz="4900" u="none" cap="none" dirty="0"/>
              <a:t> presenter?</a:t>
            </a:r>
          </a:p>
        </p:txBody>
      </p:sp>
      <p:sp>
        <p:nvSpPr>
          <p:cNvPr id="4" name="Actieknop: Startpagina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E4A0A02D-634A-4327-BEB1-A37BC8A14828}"/>
              </a:ext>
            </a:extLst>
          </p:cNvPr>
          <p:cNvSpPr/>
          <p:nvPr/>
        </p:nvSpPr>
        <p:spPr>
          <a:xfrm>
            <a:off x="15625000" y="8325228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/>
          </a:p>
        </p:txBody>
      </p:sp>
      <p:graphicFrame>
        <p:nvGraphicFramePr>
          <p:cNvPr id="7" name="Tijdelijke aanduiding voor inhoud 5">
            <a:extLst>
              <a:ext uri="{FF2B5EF4-FFF2-40B4-BE49-F238E27FC236}">
                <a16:creationId xmlns:a16="http://schemas.microsoft.com/office/drawing/2014/main" id="{4A44BAE2-01A0-4719-8B0A-836EC188CE8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9401602"/>
              </p:ext>
            </p:extLst>
          </p:nvPr>
        </p:nvGraphicFramePr>
        <p:xfrm>
          <a:off x="1273494" y="1260978"/>
          <a:ext cx="13913836" cy="59827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2207243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BF45CB0-95E2-483F-BF68-47F96B7A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0501" y="634137"/>
            <a:ext cx="15705282" cy="2040824"/>
          </a:xfrm>
        </p:spPr>
        <p:txBody>
          <a:bodyPr>
            <a:normAutofit/>
          </a:bodyPr>
          <a:lstStyle/>
          <a:p>
            <a:r>
              <a:rPr lang="nl-BE" u="none" dirty="0"/>
              <a:t>12. N</a:t>
            </a:r>
            <a:r>
              <a:rPr lang="nl-BE" u="none" cap="none" dirty="0"/>
              <a:t>ext </a:t>
            </a:r>
            <a:r>
              <a:rPr lang="nl-BE" u="none" cap="none" dirty="0" err="1"/>
              <a:t>year</a:t>
            </a:r>
            <a:r>
              <a:rPr lang="nl-BE" u="none" cap="none" dirty="0"/>
              <a:t> </a:t>
            </a:r>
            <a:r>
              <a:rPr lang="nl-BE" u="none" cap="none" dirty="0" err="1"/>
              <a:t>the</a:t>
            </a:r>
            <a:r>
              <a:rPr lang="nl-BE" u="none" cap="none" dirty="0"/>
              <a:t> EAA </a:t>
            </a:r>
            <a:r>
              <a:rPr lang="nl-BE" u="none" cap="none" dirty="0" err="1"/>
              <a:t>will</a:t>
            </a:r>
            <a:r>
              <a:rPr lang="nl-BE" u="none" cap="none" dirty="0"/>
              <a:t> </a:t>
            </a:r>
            <a:r>
              <a:rPr lang="nl-BE" u="none" cap="none" dirty="0" err="1"/>
              <a:t>be</a:t>
            </a:r>
            <a:r>
              <a:rPr lang="nl-BE" u="none" cap="none" dirty="0"/>
              <a:t> </a:t>
            </a:r>
            <a:r>
              <a:rPr lang="nl-BE" u="none" cap="none" dirty="0" err="1"/>
              <a:t>organized</a:t>
            </a:r>
            <a:r>
              <a:rPr lang="nl-BE" u="none" cap="none" dirty="0"/>
              <a:t> in ….?</a:t>
            </a:r>
          </a:p>
        </p:txBody>
      </p:sp>
      <p:sp>
        <p:nvSpPr>
          <p:cNvPr id="4" name="Actieknop: Startpagina 3">
            <a:hlinkClick r:id="rId3" action="ppaction://hlinksldjump" highlightClick="1"/>
            <a:extLst>
              <a:ext uri="{FF2B5EF4-FFF2-40B4-BE49-F238E27FC236}">
                <a16:creationId xmlns:a16="http://schemas.microsoft.com/office/drawing/2014/main" id="{91FFAA45-E0E1-438E-BA2D-34DC807B1FA9}"/>
              </a:ext>
            </a:extLst>
          </p:cNvPr>
          <p:cNvSpPr/>
          <p:nvPr/>
        </p:nvSpPr>
        <p:spPr>
          <a:xfrm>
            <a:off x="15625000" y="8325228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B11CAD31-E346-4EF3-9BC5-6C52978A0BC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614010938"/>
              </p:ext>
            </p:extLst>
          </p:nvPr>
        </p:nvGraphicFramePr>
        <p:xfrm>
          <a:off x="1062879" y="2524837"/>
          <a:ext cx="14780526" cy="4067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28341149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Congratulations</a:t>
            </a:r>
            <a:r>
              <a:rPr lang="nl-BE" dirty="0"/>
              <a:t>: correct </a:t>
            </a:r>
            <a:r>
              <a:rPr lang="nl-BE" dirty="0" err="1"/>
              <a:t>answer</a:t>
            </a:r>
            <a:r>
              <a:rPr lang="nl-BE" dirty="0"/>
              <a:t>!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083692" y="2860729"/>
            <a:ext cx="6021344" cy="5982746"/>
          </a:xfrm>
          <a:prstGeom prst="rect">
            <a:avLst/>
          </a:prstGeom>
        </p:spPr>
      </p:pic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2150" y="2860729"/>
            <a:ext cx="4755924" cy="5982294"/>
          </a:xfrm>
          <a:prstGeom prst="rect">
            <a:avLst/>
          </a:prstGeom>
        </p:spPr>
      </p:pic>
      <p:sp>
        <p:nvSpPr>
          <p:cNvPr id="9" name="Actieknop: Startpagina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B18727D-DF05-4F1D-AA75-A55342EA467E}"/>
              </a:ext>
            </a:extLst>
          </p:cNvPr>
          <p:cNvSpPr/>
          <p:nvPr/>
        </p:nvSpPr>
        <p:spPr>
          <a:xfrm>
            <a:off x="15675375" y="8331053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 dirty="0"/>
          </a:p>
        </p:txBody>
      </p:sp>
    </p:spTree>
    <p:extLst>
      <p:ext uri="{BB962C8B-B14F-4D97-AF65-F5344CB8AC3E}">
        <p14:creationId xmlns:p14="http://schemas.microsoft.com/office/powerpoint/2010/main" val="17783803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Oeps!!! Wrong </a:t>
            </a:r>
            <a:r>
              <a:rPr lang="nl-BE" dirty="0" err="1"/>
              <a:t>answer</a:t>
            </a:r>
            <a:r>
              <a:rPr lang="nl-BE" dirty="0"/>
              <a:t>!</a:t>
            </a:r>
          </a:p>
        </p:txBody>
      </p:sp>
      <p:pic>
        <p:nvPicPr>
          <p:cNvPr id="16" name="Content Placeholder 15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10387906" y="2847944"/>
            <a:ext cx="4467259" cy="5995531"/>
          </a:xfrm>
          <a:prstGeom prst="rect">
            <a:avLst/>
          </a:prstGeom>
        </p:spPr>
      </p:pic>
      <p:pic>
        <p:nvPicPr>
          <p:cNvPr id="15" name="Content Placeholder 1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2246030" y="2860729"/>
            <a:ext cx="5696668" cy="5982746"/>
          </a:xfrm>
          <a:prstGeom prst="rect">
            <a:avLst/>
          </a:prstGeom>
        </p:spPr>
      </p:pic>
      <p:sp>
        <p:nvSpPr>
          <p:cNvPr id="17" name="Actieknop: Startpagina 3">
            <a:hlinkClick r:id="rId4" action="ppaction://hlinksldjump" highlightClick="1"/>
            <a:extLst>
              <a:ext uri="{FF2B5EF4-FFF2-40B4-BE49-F238E27FC236}">
                <a16:creationId xmlns:a16="http://schemas.microsoft.com/office/drawing/2014/main" id="{AB18727D-DF05-4F1D-AA75-A55342EA467E}"/>
              </a:ext>
            </a:extLst>
          </p:cNvPr>
          <p:cNvSpPr/>
          <p:nvPr/>
        </p:nvSpPr>
        <p:spPr>
          <a:xfrm>
            <a:off x="15675375" y="8331053"/>
            <a:ext cx="1279922" cy="1023938"/>
          </a:xfrm>
          <a:prstGeom prst="actionButtonHome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3641" dirty="0"/>
          </a:p>
        </p:txBody>
      </p:sp>
    </p:spTree>
    <p:extLst>
      <p:ext uri="{BB962C8B-B14F-4D97-AF65-F5344CB8AC3E}">
        <p14:creationId xmlns:p14="http://schemas.microsoft.com/office/powerpoint/2010/main" val="21736780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87240F55-C2F7-45AA-ACAA-936FE2E12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 err="1"/>
              <a:t>Instructions</a:t>
            </a:r>
            <a:r>
              <a:rPr lang="nl-BE" dirty="0"/>
              <a:t> </a:t>
            </a:r>
            <a:r>
              <a:rPr lang="nl-BE" dirty="0" err="1"/>
              <a:t>for</a:t>
            </a:r>
            <a:r>
              <a:rPr lang="nl-BE" dirty="0"/>
              <a:t> </a:t>
            </a:r>
            <a:r>
              <a:rPr lang="nl-BE" dirty="0" err="1"/>
              <a:t>teachers</a:t>
            </a:r>
            <a:endParaRPr lang="nl-BE" dirty="0"/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:a16="http://schemas.microsoft.com/office/drawing/2014/main" id="{7FF81FCE-2873-40CE-89EE-758CDB61A2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err="1"/>
              <a:t>To</a:t>
            </a:r>
            <a:r>
              <a:rPr lang="nl-BE" dirty="0"/>
              <a:t> go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appropriate</a:t>
            </a:r>
            <a:r>
              <a:rPr lang="nl-BE" dirty="0"/>
              <a:t> question: click on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number</a:t>
            </a:r>
            <a:r>
              <a:rPr lang="nl-BE" dirty="0"/>
              <a:t> in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ppt</a:t>
            </a:r>
            <a:r>
              <a:rPr lang="nl-BE" dirty="0"/>
              <a:t>.</a:t>
            </a:r>
          </a:p>
          <a:p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see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</a:t>
            </a:r>
            <a:r>
              <a:rPr lang="nl-BE" dirty="0" err="1"/>
              <a:t>answer</a:t>
            </a:r>
            <a:r>
              <a:rPr lang="nl-BE" dirty="0"/>
              <a:t>: click </a:t>
            </a:r>
            <a:r>
              <a:rPr lang="nl-BE" dirty="0" err="1"/>
              <a:t>one</a:t>
            </a:r>
            <a:r>
              <a:rPr lang="nl-BE" dirty="0"/>
              <a:t> time </a:t>
            </a:r>
            <a:r>
              <a:rPr lang="nl-BE" dirty="0" err="1"/>
              <a:t>with</a:t>
            </a:r>
            <a:r>
              <a:rPr lang="nl-BE" dirty="0"/>
              <a:t> pointer</a:t>
            </a:r>
          </a:p>
          <a:p>
            <a:r>
              <a:rPr lang="nl-BE" dirty="0" err="1"/>
              <a:t>To</a:t>
            </a:r>
            <a:r>
              <a:rPr lang="nl-BE" dirty="0"/>
              <a:t> go back </a:t>
            </a:r>
            <a:r>
              <a:rPr lang="nl-BE" dirty="0" err="1"/>
              <a:t>to</a:t>
            </a:r>
            <a:r>
              <a:rPr lang="nl-BE" dirty="0"/>
              <a:t> </a:t>
            </a:r>
            <a:r>
              <a:rPr lang="nl-BE" dirty="0" err="1"/>
              <a:t>the</a:t>
            </a:r>
            <a:r>
              <a:rPr lang="nl-BE" dirty="0"/>
              <a:t> board: click on </a:t>
            </a:r>
            <a:r>
              <a:rPr lang="nl-BE" dirty="0" err="1"/>
              <a:t>this</a:t>
            </a:r>
            <a:r>
              <a:rPr lang="nl-BE" dirty="0"/>
              <a:t> </a:t>
            </a:r>
            <a:r>
              <a:rPr lang="nl-BE" dirty="0" err="1"/>
              <a:t>figure</a:t>
            </a:r>
            <a:r>
              <a:rPr lang="nl-BE" dirty="0"/>
              <a:t> </a:t>
            </a:r>
          </a:p>
          <a:p>
            <a:endParaRPr lang="nl-BE" dirty="0"/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0D2647A1-1CD2-4DCF-9186-406C8E6FDE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93594" y="4237046"/>
            <a:ext cx="1286855" cy="1043030"/>
          </a:xfrm>
          <a:prstGeom prst="rect">
            <a:avLst/>
          </a:prstGeom>
        </p:spPr>
      </p:pic>
      <p:sp>
        <p:nvSpPr>
          <p:cNvPr id="6" name="Slide Number Placeholder 3">
            <a:extLst>
              <a:ext uri="{FF2B5EF4-FFF2-40B4-BE49-F238E27FC236}">
                <a16:creationId xmlns:a16="http://schemas.microsoft.com/office/drawing/2014/main" id="{E0A19A0B-294B-403E-A53D-BA8D1A48FE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t>28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4212842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C2535E-BB98-4A8A-A349-F81E1751B6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C40DCE-154A-4B98-815A-6ECD80E9E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09DD095-2E4F-48E9-A624-F6698E29E6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29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445693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2BD9B4-D15F-4198-A170-F1C89E947F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many differences?</a:t>
            </a:r>
          </a:p>
        </p:txBody>
      </p:sp>
      <p:graphicFrame>
        <p:nvGraphicFramePr>
          <p:cNvPr id="5" name="Content Placeholder 4">
            <a:extLst>
              <a:ext uri="{FF2B5EF4-FFF2-40B4-BE49-F238E27FC236}">
                <a16:creationId xmlns:a16="http://schemas.microsoft.com/office/drawing/2014/main" id="{B6BC2C0D-C911-457C-9320-83C2021927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40186539"/>
              </p:ext>
            </p:extLst>
          </p:nvPr>
        </p:nvGraphicFramePr>
        <p:xfrm>
          <a:off x="830119" y="1875906"/>
          <a:ext cx="15705281" cy="1188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838">
                  <a:extLst>
                    <a:ext uri="{9D8B030D-6E8A-4147-A177-3AD203B41FA5}">
                      <a16:colId xmlns:a16="http://schemas.microsoft.com/office/drawing/2014/main" val="4219732097"/>
                    </a:ext>
                  </a:extLst>
                </a:gridCol>
                <a:gridCol w="5469775">
                  <a:extLst>
                    <a:ext uri="{9D8B030D-6E8A-4147-A177-3AD203B41FA5}">
                      <a16:colId xmlns:a16="http://schemas.microsoft.com/office/drawing/2014/main" val="3423779645"/>
                    </a:ext>
                  </a:extLst>
                </a:gridCol>
                <a:gridCol w="8089668">
                  <a:extLst>
                    <a:ext uri="{9D8B030D-6E8A-4147-A177-3AD203B41FA5}">
                      <a16:colId xmlns:a16="http://schemas.microsoft.com/office/drawing/2014/main" val="332290782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600" dirty="0"/>
                        <a:t>Belgian GAAP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Operating Lease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dirty="0"/>
                        <a:t>Financial Lease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9154455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5A90266-FB6F-450B-A81E-9C7413FA61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</a:t>
            </a:fld>
            <a:endParaRPr lang="en-GB" noProof="0" dirty="0"/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2E2FD52-4549-4E33-A9BF-6BC961D76A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0849882"/>
              </p:ext>
            </p:extLst>
          </p:nvPr>
        </p:nvGraphicFramePr>
        <p:xfrm>
          <a:off x="807119" y="3412750"/>
          <a:ext cx="1570528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838">
                  <a:extLst>
                    <a:ext uri="{9D8B030D-6E8A-4147-A177-3AD203B41FA5}">
                      <a16:colId xmlns:a16="http://schemas.microsoft.com/office/drawing/2014/main" val="2056517548"/>
                    </a:ext>
                  </a:extLst>
                </a:gridCol>
                <a:gridCol w="5469775">
                  <a:extLst>
                    <a:ext uri="{9D8B030D-6E8A-4147-A177-3AD203B41FA5}">
                      <a16:colId xmlns:a16="http://schemas.microsoft.com/office/drawing/2014/main" val="2808298399"/>
                    </a:ext>
                  </a:extLst>
                </a:gridCol>
                <a:gridCol w="8089668">
                  <a:extLst>
                    <a:ext uri="{9D8B030D-6E8A-4147-A177-3AD203B41FA5}">
                      <a16:colId xmlns:a16="http://schemas.microsoft.com/office/drawing/2014/main" val="181004998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Off-balance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On-balance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9690599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B89E7C0F-9F16-47BE-9190-3DD9F091318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3892611"/>
              </p:ext>
            </p:extLst>
          </p:nvPr>
        </p:nvGraphicFramePr>
        <p:xfrm>
          <a:off x="830119" y="4392526"/>
          <a:ext cx="1570528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838">
                  <a:extLst>
                    <a:ext uri="{9D8B030D-6E8A-4147-A177-3AD203B41FA5}">
                      <a16:colId xmlns:a16="http://schemas.microsoft.com/office/drawing/2014/main" val="2233643411"/>
                    </a:ext>
                  </a:extLst>
                </a:gridCol>
                <a:gridCol w="5469775">
                  <a:extLst>
                    <a:ext uri="{9D8B030D-6E8A-4147-A177-3AD203B41FA5}">
                      <a16:colId xmlns:a16="http://schemas.microsoft.com/office/drawing/2014/main" val="4289166266"/>
                    </a:ext>
                  </a:extLst>
                </a:gridCol>
                <a:gridCol w="8089668">
                  <a:extLst>
                    <a:ext uri="{9D8B030D-6E8A-4147-A177-3AD203B41FA5}">
                      <a16:colId xmlns:a16="http://schemas.microsoft.com/office/drawing/2014/main" val="85091442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sz="3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No debt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Financial debt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86902840"/>
                  </a:ext>
                </a:extLst>
              </a:tr>
            </a:tbl>
          </a:graphicData>
        </a:graphic>
      </p:graphicFrame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E9068280-21ED-4D2A-895F-0320BA5273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8883435"/>
              </p:ext>
            </p:extLst>
          </p:nvPr>
        </p:nvGraphicFramePr>
        <p:xfrm>
          <a:off x="807118" y="5361683"/>
          <a:ext cx="1570528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838">
                  <a:extLst>
                    <a:ext uri="{9D8B030D-6E8A-4147-A177-3AD203B41FA5}">
                      <a16:colId xmlns:a16="http://schemas.microsoft.com/office/drawing/2014/main" val="2107827262"/>
                    </a:ext>
                  </a:extLst>
                </a:gridCol>
                <a:gridCol w="5469775">
                  <a:extLst>
                    <a:ext uri="{9D8B030D-6E8A-4147-A177-3AD203B41FA5}">
                      <a16:colId xmlns:a16="http://schemas.microsoft.com/office/drawing/2014/main" val="3001466961"/>
                    </a:ext>
                  </a:extLst>
                </a:gridCol>
                <a:gridCol w="8089668">
                  <a:extLst>
                    <a:ext uri="{9D8B030D-6E8A-4147-A177-3AD203B41FA5}">
                      <a16:colId xmlns:a16="http://schemas.microsoft.com/office/drawing/2014/main" val="26200258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1300368" rtl="0" eaLnBrk="1" latinLnBrk="0" hangingPunct="1"/>
                      <a:endParaRPr lang="en-US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0368" rtl="0" eaLnBrk="1" latinLnBrk="0" hangingPunct="1"/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depreciation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0368" rtl="0" eaLnBrk="1" latinLnBrk="0" hangingPunct="1"/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Depreciation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443821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5C4BBADA-E824-4478-8367-078ADA723FF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2940389"/>
              </p:ext>
            </p:extLst>
          </p:nvPr>
        </p:nvGraphicFramePr>
        <p:xfrm>
          <a:off x="830119" y="6360506"/>
          <a:ext cx="1570528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838">
                  <a:extLst>
                    <a:ext uri="{9D8B030D-6E8A-4147-A177-3AD203B41FA5}">
                      <a16:colId xmlns:a16="http://schemas.microsoft.com/office/drawing/2014/main" val="1986647172"/>
                    </a:ext>
                  </a:extLst>
                </a:gridCol>
                <a:gridCol w="5469775">
                  <a:extLst>
                    <a:ext uri="{9D8B030D-6E8A-4147-A177-3AD203B41FA5}">
                      <a16:colId xmlns:a16="http://schemas.microsoft.com/office/drawing/2014/main" val="1750294736"/>
                    </a:ext>
                  </a:extLst>
                </a:gridCol>
                <a:gridCol w="8089668">
                  <a:extLst>
                    <a:ext uri="{9D8B030D-6E8A-4147-A177-3AD203B41FA5}">
                      <a16:colId xmlns:a16="http://schemas.microsoft.com/office/drawing/2014/main" val="29876613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1300368" rtl="0" eaLnBrk="1" latinLnBrk="0" hangingPunct="1"/>
                      <a:endParaRPr lang="en-US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0368" rtl="0" eaLnBrk="1" latinLnBrk="0" hangingPunct="1"/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No interest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3600" b="0" dirty="0">
                          <a:solidFill>
                            <a:schemeClr val="tx1"/>
                          </a:solidFill>
                        </a:rPr>
                        <a:t>Interest expense</a:t>
                      </a: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8249807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04F00E98-11FB-429B-A5F5-1DE7E3DCAE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4834031"/>
              </p:ext>
            </p:extLst>
          </p:nvPr>
        </p:nvGraphicFramePr>
        <p:xfrm>
          <a:off x="807117" y="7317970"/>
          <a:ext cx="15705281" cy="64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5838">
                  <a:extLst>
                    <a:ext uri="{9D8B030D-6E8A-4147-A177-3AD203B41FA5}">
                      <a16:colId xmlns:a16="http://schemas.microsoft.com/office/drawing/2014/main" val="2694878645"/>
                    </a:ext>
                  </a:extLst>
                </a:gridCol>
                <a:gridCol w="5469775">
                  <a:extLst>
                    <a:ext uri="{9D8B030D-6E8A-4147-A177-3AD203B41FA5}">
                      <a16:colId xmlns:a16="http://schemas.microsoft.com/office/drawing/2014/main" val="1786772613"/>
                    </a:ext>
                  </a:extLst>
                </a:gridCol>
                <a:gridCol w="8089668">
                  <a:extLst>
                    <a:ext uri="{9D8B030D-6E8A-4147-A177-3AD203B41FA5}">
                      <a16:colId xmlns:a16="http://schemas.microsoft.com/office/drawing/2014/main" val="105103636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marL="0" algn="l" defTabSz="1300368" rtl="0" eaLnBrk="1" latinLnBrk="0" hangingPunct="1"/>
                      <a:endParaRPr lang="en-US" sz="3600" b="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0368" rtl="0" eaLnBrk="1" latinLnBrk="0" hangingPunct="1"/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Lease pay = expenses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1300368" rtl="0" eaLnBrk="1" latinLnBrk="0" hangingPunct="1"/>
                      <a:r>
                        <a:rPr lang="en-US" sz="3600" b="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Lease pay (capital) = debt decrease</a:t>
                      </a:r>
                    </a:p>
                  </a:txBody>
                  <a:tcP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15179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27416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6265-265B-43BB-A960-114DE0AB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BINGO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2591-CCFB-4DB5-9B68-053C2414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413165"/>
            <a:ext cx="15699575" cy="6477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1E64C8"/>
                </a:solidFill>
              </a:rPr>
              <a:t>Acknowledgement: coins</a:t>
            </a:r>
          </a:p>
          <a:p>
            <a:r>
              <a:rPr lang="en-US" b="1" dirty="0">
                <a:solidFill>
                  <a:srgbClr val="1E64C8"/>
                </a:solidFill>
              </a:rPr>
              <a:t>Chance</a:t>
            </a:r>
          </a:p>
          <a:p>
            <a:r>
              <a:rPr lang="en-US" b="1" dirty="0">
                <a:solidFill>
                  <a:srgbClr val="1E64C8"/>
                </a:solidFill>
              </a:rPr>
              <a:t>Competition</a:t>
            </a:r>
          </a:p>
          <a:p>
            <a:r>
              <a:rPr lang="en-US" b="1" dirty="0">
                <a:solidFill>
                  <a:srgbClr val="1E64C8"/>
                </a:solidFill>
              </a:rPr>
              <a:t>Cooperation</a:t>
            </a:r>
          </a:p>
          <a:p>
            <a:r>
              <a:rPr lang="en-US" dirty="0"/>
              <a:t>Experience points</a:t>
            </a:r>
          </a:p>
          <a:p>
            <a:r>
              <a:rPr lang="en-US" dirty="0"/>
              <a:t>Novelty</a:t>
            </a:r>
          </a:p>
          <a:p>
            <a:r>
              <a:rPr lang="en-US" dirty="0"/>
              <a:t>Objective</a:t>
            </a:r>
          </a:p>
          <a:p>
            <a:r>
              <a:rPr lang="en-US" dirty="0"/>
              <a:t>Progression</a:t>
            </a:r>
          </a:p>
          <a:p>
            <a:r>
              <a:rPr lang="en-US" dirty="0"/>
              <a:t>Sensation: visual stimulation (sound stimulation)</a:t>
            </a:r>
          </a:p>
          <a:p>
            <a:r>
              <a:rPr lang="en-US" b="1" dirty="0">
                <a:solidFill>
                  <a:srgbClr val="1E64C8"/>
                </a:solidFill>
              </a:rPr>
              <a:t>Time pressure</a:t>
            </a:r>
          </a:p>
          <a:p>
            <a:r>
              <a:rPr lang="en-US" b="1" dirty="0">
                <a:solidFill>
                  <a:srgbClr val="1E64C8"/>
                </a:solidFill>
              </a:rPr>
              <a:t>Immediate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84DF0-A666-4C79-A0F3-45FF7BC3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30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400728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C791C810-A9E6-4264-B440-872E169859D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DUGA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5FD1AF-C7CD-4156-AE6D-6DE4CFD860A2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6416338" y="8948738"/>
            <a:ext cx="922337" cy="519112"/>
          </a:xfrm>
        </p:spPr>
        <p:txBody>
          <a:bodyPr/>
          <a:lstStyle/>
          <a:p>
            <a:fld id="{7AE184E0-0BD4-4705-A12B-9B71DDE63301}" type="slidenum">
              <a:rPr lang="en-GB" noProof="0" smtClean="0"/>
              <a:t>31</a:t>
            </a:fld>
            <a:endParaRPr lang="en-GB" noProof="0" dirty="0"/>
          </a:p>
        </p:txBody>
      </p:sp>
      <p:sp>
        <p:nvSpPr>
          <p:cNvPr id="12" name="Ondertitel 2">
            <a:extLst>
              <a:ext uri="{FF2B5EF4-FFF2-40B4-BE49-F238E27FC236}">
                <a16:creationId xmlns:a16="http://schemas.microsoft.com/office/drawing/2014/main" id="{B0799EFA-8203-444B-8F3D-D849196D5A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82700" y="6875463"/>
            <a:ext cx="15192375" cy="582612"/>
          </a:xfrm>
        </p:spPr>
        <p:txBody>
          <a:bodyPr>
            <a:normAutofit fontScale="25000" lnSpcReduction="20000"/>
          </a:bodyPr>
          <a:lstStyle/>
          <a:p>
            <a:r>
              <a:rPr lang="en-US" sz="11200" b="1" dirty="0">
                <a:latin typeface="+mj-lt"/>
              </a:rPr>
              <a:t>Prof. Dr. Patricia Everaert</a:t>
            </a:r>
          </a:p>
          <a:p>
            <a:r>
              <a:rPr lang="en-US" sz="11200" b="1" dirty="0">
                <a:latin typeface="+mj-lt"/>
              </a:rPr>
              <a:t>EAA Annual Conference, Helsinki - May 24th 2023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9FA9361-634C-4D44-AD5B-E25DE8612C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35616" y="463296"/>
            <a:ext cx="6831727" cy="684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233682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D30AB6-D0B7-4ECC-A36E-15D93558A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081380-E7E2-4FB7-A15E-54D89828EC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115693"/>
            <a:ext cx="15699575" cy="6696000"/>
          </a:xfrm>
        </p:spPr>
        <p:txBody>
          <a:bodyPr>
            <a:normAutofit/>
          </a:bodyPr>
          <a:lstStyle/>
          <a:p>
            <a:pPr marL="86400" indent="0">
              <a:buNone/>
            </a:pPr>
            <a:r>
              <a:rPr lang="en-US" dirty="0"/>
              <a:t>Why?</a:t>
            </a:r>
          </a:p>
          <a:p>
            <a:r>
              <a:rPr lang="en-US" dirty="0"/>
              <a:t>Gamification during class</a:t>
            </a:r>
          </a:p>
          <a:p>
            <a:pPr lvl="1"/>
            <a:r>
              <a:rPr lang="en-US" dirty="0"/>
              <a:t>To engage: “surprise”</a:t>
            </a:r>
          </a:p>
          <a:p>
            <a:endParaRPr lang="en-US" dirty="0"/>
          </a:p>
          <a:p>
            <a:r>
              <a:rPr lang="en-US" dirty="0"/>
              <a:t>Gamification outside of class</a:t>
            </a:r>
          </a:p>
          <a:p>
            <a:pPr lvl="1"/>
            <a:r>
              <a:rPr lang="en-US" dirty="0"/>
              <a:t>To practice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2BB090-7D3A-4B72-A124-0EBCE1105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32</a:t>
            </a:fld>
            <a:endParaRPr lang="en-GB" noProof="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9F4355B-F111-4DF1-B97E-248B15A33B5E}"/>
              </a:ext>
            </a:extLst>
          </p:cNvPr>
          <p:cNvSpPr txBox="1"/>
          <p:nvPr/>
        </p:nvSpPr>
        <p:spPr>
          <a:xfrm>
            <a:off x="2183596" y="6675740"/>
            <a:ext cx="1762299" cy="5116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500" dirty="0">
                <a:hlinkClick r:id="rId2"/>
              </a:rPr>
              <a:t>Teaser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79039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D76E72-6C08-42B2-BA99-8A6BC13DAB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DUGA: Objectives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982F-83AC-4266-9999-5DB6BC0BFC5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nl-BE" sz="5309" dirty="0">
                <a:latin typeface="UGent Panno Text" panose="02000506040000040003" pitchFamily="2" charset="0"/>
              </a:rPr>
              <a:t>To </a:t>
            </a:r>
            <a:r>
              <a:rPr lang="nl-BE" sz="5309" dirty="0" err="1">
                <a:latin typeface="UGent Panno Text" panose="02000506040000040003" pitchFamily="2" charset="0"/>
              </a:rPr>
              <a:t>practice</a:t>
            </a:r>
            <a:endParaRPr lang="nl-BE" sz="5309" b="1" dirty="0">
              <a:latin typeface="UGent Panno Text" panose="02000506040000040003" pitchFamily="2" charset="0"/>
            </a:endParaRPr>
          </a:p>
          <a:p>
            <a:pPr lvl="1"/>
            <a:r>
              <a:rPr lang="nl-BE" sz="4551" dirty="0">
                <a:latin typeface="UGent Panno Text" panose="02000506040000040003" pitchFamily="2" charset="0"/>
              </a:rPr>
              <a:t>Independent</a:t>
            </a:r>
          </a:p>
          <a:p>
            <a:pPr lvl="1"/>
            <a:r>
              <a:rPr lang="nl-BE" sz="4551" dirty="0" err="1">
                <a:latin typeface="UGent Panno Text" panose="02000506040000040003" pitchFamily="2" charset="0"/>
              </a:rPr>
              <a:t>Outside</a:t>
            </a:r>
            <a:r>
              <a:rPr lang="nl-BE" sz="4551" dirty="0">
                <a:latin typeface="UGent Panno Text" panose="02000506040000040003" pitchFamily="2" charset="0"/>
              </a:rPr>
              <a:t> of class</a:t>
            </a:r>
          </a:p>
          <a:p>
            <a:pPr lvl="1"/>
            <a:r>
              <a:rPr lang="nl-BE" sz="4551" dirty="0" err="1">
                <a:latin typeface="UGent Panno Text" panose="02000506040000040003" pitchFamily="2" charset="0"/>
              </a:rPr>
              <a:t>With</a:t>
            </a:r>
            <a:r>
              <a:rPr lang="nl-BE" sz="4551" dirty="0">
                <a:latin typeface="UGent Panno Text" panose="02000506040000040003" pitchFamily="2" charset="0"/>
              </a:rPr>
              <a:t> </a:t>
            </a:r>
            <a:r>
              <a:rPr lang="nl-BE" sz="4551" dirty="0" err="1">
                <a:latin typeface="UGent Panno Text" panose="02000506040000040003" pitchFamily="2" charset="0"/>
              </a:rPr>
              <a:t>immediate</a:t>
            </a:r>
            <a:r>
              <a:rPr lang="nl-BE" sz="4551" dirty="0">
                <a:latin typeface="UGent Panno Text" panose="02000506040000040003" pitchFamily="2" charset="0"/>
              </a:rPr>
              <a:t> feedback</a:t>
            </a:r>
          </a:p>
          <a:p>
            <a:pPr lvl="1"/>
            <a:r>
              <a:rPr lang="nl-BE" sz="4551" dirty="0" err="1">
                <a:latin typeface="UGent Panno Text" panose="02000506040000040003" pitchFamily="2" charset="0"/>
              </a:rPr>
              <a:t>Anywhere</a:t>
            </a:r>
            <a:r>
              <a:rPr lang="nl-BE" sz="4551" dirty="0">
                <a:latin typeface="UGent Panno Text" panose="02000506040000040003" pitchFamily="2" charset="0"/>
              </a:rPr>
              <a:t>, </a:t>
            </a:r>
            <a:r>
              <a:rPr lang="nl-BE" sz="4551" dirty="0" err="1">
                <a:latin typeface="UGent Panno Text" panose="02000506040000040003" pitchFamily="2" charset="0"/>
              </a:rPr>
              <a:t>anytime</a:t>
            </a:r>
            <a:endParaRPr lang="nl-BE" sz="4551" dirty="0">
              <a:latin typeface="UGent Panno Text" panose="02000506040000040003" pitchFamily="2" charset="0"/>
            </a:endParaRPr>
          </a:p>
          <a:p>
            <a:pPr lvl="2"/>
            <a:r>
              <a:rPr lang="nl-BE" sz="3982" dirty="0">
                <a:latin typeface="UGent Panno Text" panose="02000506040000040003" pitchFamily="2" charset="0"/>
              </a:rPr>
              <a:t>To </a:t>
            </a:r>
            <a:r>
              <a:rPr lang="nl-BE" sz="3982" dirty="0" err="1">
                <a:latin typeface="UGent Panno Text" panose="02000506040000040003" pitchFamily="2" charset="0"/>
              </a:rPr>
              <a:t>challenge</a:t>
            </a:r>
            <a:r>
              <a:rPr lang="nl-BE" sz="3982" dirty="0">
                <a:latin typeface="UGent Panno Text" panose="02000506040000040003" pitchFamily="2" charset="0"/>
              </a:rPr>
              <a:t> </a:t>
            </a:r>
            <a:r>
              <a:rPr lang="nl-BE" sz="3982" dirty="0" err="1">
                <a:latin typeface="UGent Panno Text" panose="02000506040000040003" pitchFamily="2" charset="0"/>
              </a:rPr>
              <a:t>our</a:t>
            </a:r>
            <a:r>
              <a:rPr lang="nl-BE" sz="3982" dirty="0">
                <a:latin typeface="UGent Panno Text" panose="02000506040000040003" pitchFamily="2" charset="0"/>
              </a:rPr>
              <a:t> “</a:t>
            </a:r>
            <a:r>
              <a:rPr lang="nl-BE" sz="3982" dirty="0" err="1">
                <a:latin typeface="UGent Panno Text" panose="02000506040000040003" pitchFamily="2" charset="0"/>
              </a:rPr>
              <a:t>stronger</a:t>
            </a:r>
            <a:r>
              <a:rPr lang="nl-BE" sz="3982" dirty="0">
                <a:latin typeface="UGent Panno Text" panose="02000506040000040003" pitchFamily="2" charset="0"/>
              </a:rPr>
              <a:t>” </a:t>
            </a:r>
            <a:r>
              <a:rPr lang="nl-BE" sz="3982" dirty="0" err="1">
                <a:latin typeface="UGent Panno Text" panose="02000506040000040003" pitchFamily="2" charset="0"/>
              </a:rPr>
              <a:t>students</a:t>
            </a:r>
            <a:endParaRPr lang="nl-BE" sz="3982" dirty="0">
              <a:latin typeface="UGent Panno Text" panose="02000506040000040003" pitchFamily="2" charset="0"/>
            </a:endParaRPr>
          </a:p>
          <a:p>
            <a:pPr lvl="2"/>
            <a:r>
              <a:rPr lang="nl-BE" sz="3982" dirty="0">
                <a:latin typeface="UGent Panno Text" panose="02000506040000040003" pitchFamily="2" charset="0"/>
              </a:rPr>
              <a:t>To </a:t>
            </a:r>
            <a:r>
              <a:rPr lang="nl-BE" sz="3982" dirty="0" err="1">
                <a:latin typeface="UGent Panno Text" panose="02000506040000040003" pitchFamily="2" charset="0"/>
              </a:rPr>
              <a:t>motivate</a:t>
            </a:r>
            <a:r>
              <a:rPr lang="nl-BE" sz="3982" dirty="0">
                <a:latin typeface="UGent Panno Text" panose="02000506040000040003" pitchFamily="2" charset="0"/>
              </a:rPr>
              <a:t> </a:t>
            </a:r>
            <a:r>
              <a:rPr lang="nl-BE" sz="3982" dirty="0" err="1">
                <a:latin typeface="UGent Panno Text" panose="02000506040000040003" pitchFamily="2" charset="0"/>
              </a:rPr>
              <a:t>our</a:t>
            </a:r>
            <a:r>
              <a:rPr lang="nl-BE" sz="3982" dirty="0">
                <a:latin typeface="UGent Panno Text" panose="02000506040000040003" pitchFamily="2" charset="0"/>
              </a:rPr>
              <a:t> “</a:t>
            </a:r>
            <a:r>
              <a:rPr lang="nl-BE" sz="3982" dirty="0" err="1">
                <a:latin typeface="UGent Panno Text" panose="02000506040000040003" pitchFamily="2" charset="0"/>
              </a:rPr>
              <a:t>weaker</a:t>
            </a:r>
            <a:r>
              <a:rPr lang="nl-BE" sz="3982" dirty="0">
                <a:latin typeface="UGent Panno Text" panose="02000506040000040003" pitchFamily="2" charset="0"/>
              </a:rPr>
              <a:t>” </a:t>
            </a:r>
            <a:r>
              <a:rPr lang="nl-BE" sz="3982" dirty="0" err="1">
                <a:latin typeface="UGent Panno Text" panose="02000506040000040003" pitchFamily="2" charset="0"/>
              </a:rPr>
              <a:t>students</a:t>
            </a:r>
            <a:endParaRPr lang="nl-BE" sz="3982" dirty="0">
              <a:latin typeface="UGent Panno Text" panose="02000506040000040003" pitchFamily="2" charset="0"/>
            </a:endParaRPr>
          </a:p>
          <a:p>
            <a:pPr lvl="1"/>
            <a:r>
              <a:rPr lang="nl-BE" sz="4551" dirty="0">
                <a:latin typeface="UGent Panno Text" panose="02000506040000040003" pitchFamily="2" charset="0"/>
              </a:rPr>
              <a:t>In a different way</a:t>
            </a:r>
          </a:p>
          <a:p>
            <a:pPr lvl="1"/>
            <a:r>
              <a:rPr lang="nl-BE" sz="4551" dirty="0">
                <a:latin typeface="UGent Panno Text" panose="02000506040000040003" pitchFamily="2" charset="0"/>
              </a:rPr>
              <a:t>Using </a:t>
            </a:r>
            <a:r>
              <a:rPr lang="nl-BE" sz="4551" dirty="0" err="1">
                <a:latin typeface="UGent Panno Text" panose="02000506040000040003" pitchFamily="2" charset="0"/>
              </a:rPr>
              <a:t>technology</a:t>
            </a:r>
            <a:r>
              <a:rPr lang="nl-BE" sz="4551" dirty="0">
                <a:latin typeface="UGent Panno Text" panose="02000506040000040003" pitchFamily="2" charset="0"/>
              </a:rPr>
              <a:t> and AI</a:t>
            </a:r>
          </a:p>
          <a:p>
            <a:pPr lvl="1"/>
            <a:r>
              <a:rPr lang="nl-BE" sz="4551" dirty="0">
                <a:latin typeface="UGent Panno Text" panose="02000506040000040003" pitchFamily="2" charset="0"/>
              </a:rPr>
              <a:t>And … </a:t>
            </a:r>
            <a:r>
              <a:rPr lang="nl-BE" sz="5309" dirty="0" err="1">
                <a:solidFill>
                  <a:srgbClr val="92D050"/>
                </a:solidFill>
                <a:latin typeface="UGent Panno Text" panose="02000506040000040003" pitchFamily="2" charset="0"/>
              </a:rPr>
              <a:t>fun</a:t>
            </a:r>
            <a:r>
              <a:rPr lang="nl-BE" sz="4551" dirty="0">
                <a:latin typeface="UGent Panno Text" panose="02000506040000040003" pitchFamily="2" charset="0"/>
              </a:rPr>
              <a:t>!</a:t>
            </a:r>
          </a:p>
          <a:p>
            <a:pPr lvl="1"/>
            <a:endParaRPr lang="nl-BE" dirty="0"/>
          </a:p>
        </p:txBody>
      </p:sp>
      <p:pic>
        <p:nvPicPr>
          <p:cNvPr id="15" name="Afbeelding 14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79E2A2A5-9ACD-887D-0742-F99C18907FA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6376" r="25386"/>
          <a:stretch/>
        </p:blipFill>
        <p:spPr>
          <a:xfrm>
            <a:off x="2525617" y="8306509"/>
            <a:ext cx="939180" cy="956536"/>
          </a:xfrm>
          <a:prstGeom prst="flowChartConnector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86513CD-E9C2-4805-A8A0-AA71A1F21D4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71397" y="701966"/>
            <a:ext cx="3981325" cy="8082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10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B7A5-028A-44E1-A260-75870342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5544" y="1787157"/>
            <a:ext cx="15698617" cy="7000748"/>
          </a:xfrm>
        </p:spPr>
        <p:txBody>
          <a:bodyPr>
            <a:normAutofit fontScale="92500" lnSpcReduction="20000"/>
          </a:bodyPr>
          <a:lstStyle/>
          <a:p>
            <a:r>
              <a:rPr lang="nl-BE" sz="5120" dirty="0">
                <a:latin typeface="UGent Panno Text" panose="02000506040000040003" pitchFamily="2" charset="0"/>
              </a:rPr>
              <a:t>Badges</a:t>
            </a:r>
          </a:p>
          <a:p>
            <a:r>
              <a:rPr lang="nl-BE" sz="5120" dirty="0">
                <a:latin typeface="UGent Panno Text" panose="02000506040000040003" pitchFamily="2" charset="0"/>
              </a:rPr>
              <a:t>XP-points</a:t>
            </a:r>
          </a:p>
          <a:p>
            <a:r>
              <a:rPr lang="nl-BE" sz="5120" dirty="0">
                <a:latin typeface="UGent Panno Text" panose="02000506040000040003" pitchFamily="2" charset="0"/>
              </a:rPr>
              <a:t>Level: </a:t>
            </a:r>
            <a:r>
              <a:rPr lang="nl-BE" sz="5120" dirty="0" err="1">
                <a:latin typeface="UGent Panno Text" panose="02000506040000040003" pitchFamily="2" charset="0"/>
              </a:rPr>
              <a:t>learn</a:t>
            </a:r>
            <a:r>
              <a:rPr lang="nl-BE" sz="5120" dirty="0">
                <a:latin typeface="UGent Panno Text" panose="02000506040000040003" pitchFamily="2" charset="0"/>
              </a:rPr>
              <a:t>-o-meter</a:t>
            </a:r>
          </a:p>
          <a:p>
            <a:endParaRPr lang="nl-BE" sz="5120" dirty="0">
              <a:latin typeface="UGent Panno Text" panose="02000506040000040003" pitchFamily="2" charset="0"/>
            </a:endParaRPr>
          </a:p>
          <a:p>
            <a:r>
              <a:rPr lang="nl-BE" sz="5120" dirty="0" err="1">
                <a:latin typeface="UGent Panno Text" panose="02000506040000040003" pitchFamily="2" charset="0"/>
              </a:rPr>
              <a:t>Nicknames</a:t>
            </a:r>
            <a:endParaRPr lang="nl-BE" sz="5120" dirty="0">
              <a:latin typeface="UGent Panno Text" panose="02000506040000040003" pitchFamily="2" charset="0"/>
            </a:endParaRPr>
          </a:p>
          <a:p>
            <a:r>
              <a:rPr lang="nl-BE" sz="5120" dirty="0">
                <a:latin typeface="UGent Panno Text" panose="02000506040000040003" pitchFamily="2" charset="0"/>
              </a:rPr>
              <a:t>Leaderboards</a:t>
            </a:r>
          </a:p>
          <a:p>
            <a:endParaRPr lang="nl-BE" sz="5120" dirty="0">
              <a:latin typeface="UGent Panno Text" panose="02000506040000040003" pitchFamily="2" charset="0"/>
            </a:endParaRPr>
          </a:p>
          <a:p>
            <a:r>
              <a:rPr lang="nl-BE" sz="5120" dirty="0">
                <a:latin typeface="UGent Panno Text" panose="02000506040000040003" pitchFamily="2" charset="0"/>
              </a:rPr>
              <a:t>Timing</a:t>
            </a:r>
          </a:p>
          <a:p>
            <a:r>
              <a:rPr lang="nl-BE" sz="5120" dirty="0">
                <a:latin typeface="UGent Panno Text" panose="02000506040000040003" pitchFamily="2" charset="0"/>
              </a:rPr>
              <a:t>Feedback</a:t>
            </a:r>
          </a:p>
          <a:p>
            <a:pPr marL="86393" indent="0">
              <a:buNone/>
            </a:pPr>
            <a:endParaRPr lang="nl-BE" dirty="0">
              <a:latin typeface="UGent Panno Text" panose="0200050604000004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FEA19-31F1-4113-B21B-DD768C04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14"/>
              <a:t>34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697729-8D73-435F-B493-5CBFA7C409A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85140" y="923517"/>
            <a:ext cx="4981272" cy="7819547"/>
          </a:xfrm>
          <a:prstGeom prst="rect">
            <a:avLst/>
          </a:prstGeom>
        </p:spPr>
      </p:pic>
      <p:sp>
        <p:nvSpPr>
          <p:cNvPr id="8" name="Title 7">
            <a:extLst>
              <a:ext uri="{FF2B5EF4-FFF2-40B4-BE49-F238E27FC236}">
                <a16:creationId xmlns:a16="http://schemas.microsoft.com/office/drawing/2014/main" id="{381EF435-B5B9-454F-9BEA-5A32135DA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089" y="177674"/>
            <a:ext cx="15704323" cy="863640"/>
          </a:xfrm>
        </p:spPr>
        <p:txBody>
          <a:bodyPr>
            <a:noAutofit/>
          </a:bodyPr>
          <a:lstStyle/>
          <a:p>
            <a:r>
              <a:rPr lang="nl-BE" sz="6000" u="none" cap="none" dirty="0">
                <a:solidFill>
                  <a:srgbClr val="92D050"/>
                </a:solidFill>
                <a:latin typeface="UGent Panno Text" panose="02000506040000040003" pitchFamily="2" charset="0"/>
              </a:rPr>
              <a:t>Fun</a:t>
            </a:r>
            <a:r>
              <a:rPr lang="nl-BE" sz="6000" u="none" cap="none" dirty="0">
                <a:latin typeface="UGent Panno Text" panose="02000506040000040003" pitchFamily="2" charset="0"/>
              </a:rPr>
              <a:t> …. </a:t>
            </a:r>
            <a:r>
              <a:rPr lang="nl-BE" sz="7200" b="1" u="none" cap="none" dirty="0" err="1">
                <a:latin typeface="UGent Panno Text" panose="02000506040000040003" pitchFamily="2" charset="0"/>
              </a:rPr>
              <a:t>Gamification</a:t>
            </a:r>
            <a:endParaRPr lang="nl-BE" sz="6000" b="1" u="none" cap="none" dirty="0">
              <a:latin typeface="UGent Panno Text" panose="02000506040000040003" pitchFamily="2" charset="0"/>
            </a:endParaRPr>
          </a:p>
        </p:txBody>
      </p:sp>
      <p:pic>
        <p:nvPicPr>
          <p:cNvPr id="16" name="Afbeelding 12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1F207D75-B86A-4E92-AD85-95EB37662C1D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6" r="25386"/>
          <a:stretch/>
        </p:blipFill>
        <p:spPr>
          <a:xfrm>
            <a:off x="2328897" y="8403857"/>
            <a:ext cx="939180" cy="95653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60035858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790219-F942-4E55-9F18-9B8B527B54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1986" y="220615"/>
            <a:ext cx="14954607" cy="1885130"/>
          </a:xfrm>
        </p:spPr>
        <p:txBody>
          <a:bodyPr/>
          <a:lstStyle/>
          <a:p>
            <a:r>
              <a:rPr lang="nl-BE">
                <a:latin typeface="UGent Panno Text" panose="02000506040000040003" pitchFamily="2" charset="0"/>
              </a:rPr>
              <a:t>Gamification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72CABBE-9F28-4730-8300-0F0084A1E9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87B0575C-E292-4F77-B51E-CEE08136B151}" type="slidenum">
              <a:rPr lang="nl-NL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14"/>
              <a:t>35</a:t>
            </a:fld>
            <a:endParaRPr lang="nl-NL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C8208FF-14E1-41F8-9BC4-2904A23868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41904" y="285887"/>
            <a:ext cx="5943239" cy="938345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739284EE-D1AE-4797-A386-F76EAAB0FC6E}"/>
              </a:ext>
            </a:extLst>
          </p:cNvPr>
          <p:cNvSpPr txBox="1">
            <a:spLocks/>
          </p:cNvSpPr>
          <p:nvPr/>
        </p:nvSpPr>
        <p:spPr>
          <a:xfrm>
            <a:off x="820030" y="1629602"/>
            <a:ext cx="15698617" cy="6695592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360000" algn="l" defTabSz="4572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̶"/>
              <a:tabLst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00113" indent="-45878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441450" indent="-541338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Char char="‒"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600325" indent="-1158875" algn="l" defTabSz="1300368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4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576013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226197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876381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526565" indent="-325092" algn="l" defTabSz="1300368" rtl="0" eaLnBrk="1" latinLnBrk="0" hangingPunct="1">
              <a:lnSpc>
                <a:spcPct val="90000"/>
              </a:lnSpc>
              <a:spcBef>
                <a:spcPts val="711"/>
              </a:spcBef>
              <a:buFont typeface="Arial" panose="020B0604020202020204" pitchFamily="34" charset="0"/>
              <a:buChar char="•"/>
              <a:defRPr sz="256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66943" indent="-866943" defTabSz="1849318">
              <a:buFont typeface="Arial" panose="020B0604020202020204" pitchFamily="34" charset="0"/>
              <a:buChar char="•"/>
            </a:pPr>
            <a:r>
              <a:rPr lang="nl-BE" sz="4799">
                <a:solidFill>
                  <a:prstClr val="black"/>
                </a:solidFill>
                <a:latin typeface="UGent Panno Text" panose="02000506040000040003" pitchFamily="2" charset="0"/>
              </a:rPr>
              <a:t>Badges</a:t>
            </a:r>
          </a:p>
          <a:p>
            <a:pPr marL="866943" indent="-866943" defTabSz="1849318">
              <a:buFont typeface="Arial" panose="020B0604020202020204" pitchFamily="34" charset="0"/>
              <a:buChar char="•"/>
            </a:pPr>
            <a:r>
              <a:rPr lang="nl-BE" sz="4799">
                <a:solidFill>
                  <a:prstClr val="black"/>
                </a:solidFill>
                <a:latin typeface="UGent Panno Text" panose="02000506040000040003" pitchFamily="2" charset="0"/>
              </a:rPr>
              <a:t>XP-points</a:t>
            </a:r>
          </a:p>
          <a:p>
            <a:pPr marL="866943" indent="-866943" defTabSz="1849318">
              <a:buFont typeface="Arial" panose="020B0604020202020204" pitchFamily="34" charset="0"/>
              <a:buChar char="•"/>
            </a:pPr>
            <a:r>
              <a:rPr lang="nl-BE" sz="4799">
                <a:solidFill>
                  <a:prstClr val="black"/>
                </a:solidFill>
                <a:latin typeface="UGent Panno Text" panose="02000506040000040003" pitchFamily="2" charset="0"/>
              </a:rPr>
              <a:t>Level: </a:t>
            </a:r>
            <a:r>
              <a:rPr lang="nl-BE" sz="4799" err="1">
                <a:solidFill>
                  <a:prstClr val="black"/>
                </a:solidFill>
                <a:latin typeface="UGent Panno Text" panose="02000506040000040003" pitchFamily="2" charset="0"/>
              </a:rPr>
              <a:t>learn</a:t>
            </a:r>
            <a:r>
              <a:rPr lang="nl-BE" sz="4799">
                <a:solidFill>
                  <a:prstClr val="black"/>
                </a:solidFill>
                <a:latin typeface="UGent Panno Text" panose="02000506040000040003" pitchFamily="2" charset="0"/>
              </a:rPr>
              <a:t>-o-meter</a:t>
            </a:r>
          </a:p>
          <a:p>
            <a:pPr marL="772135" indent="-685742" defTabSz="1849318">
              <a:buFont typeface="Arial" panose="020B0604020202020204" pitchFamily="34" charset="0"/>
              <a:buChar char="•"/>
            </a:pPr>
            <a:endParaRPr lang="nl-BE" sz="4799">
              <a:solidFill>
                <a:prstClr val="black"/>
              </a:solidFill>
              <a:latin typeface="Calibri" panose="020F0502020204030204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CF2C7E7-3B7C-44C6-9D7F-2A5CBC21E8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987" y="4535440"/>
            <a:ext cx="9505601" cy="353126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392F66F1-FBBD-4A42-903E-4FDEFCF32B11}"/>
              </a:ext>
            </a:extLst>
          </p:cNvPr>
          <p:cNvSpPr/>
          <p:nvPr/>
        </p:nvSpPr>
        <p:spPr>
          <a:xfrm>
            <a:off x="10517476" y="4638603"/>
            <a:ext cx="5767665" cy="297189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6DA5E79-6257-48D8-8CC0-6985F884EE94}"/>
              </a:ext>
            </a:extLst>
          </p:cNvPr>
          <p:cNvSpPr/>
          <p:nvPr/>
        </p:nvSpPr>
        <p:spPr>
          <a:xfrm>
            <a:off x="10037587" y="2451782"/>
            <a:ext cx="2317391" cy="17835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C5B5984D-3C82-4C34-8721-719363F0DA91}"/>
              </a:ext>
            </a:extLst>
          </p:cNvPr>
          <p:cNvSpPr/>
          <p:nvPr/>
        </p:nvSpPr>
        <p:spPr>
          <a:xfrm>
            <a:off x="12130889" y="2428141"/>
            <a:ext cx="3297885" cy="178354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11" name="Google Shape;247;p25">
            <a:extLst>
              <a:ext uri="{FF2B5EF4-FFF2-40B4-BE49-F238E27FC236}">
                <a16:creationId xmlns:a16="http://schemas.microsoft.com/office/drawing/2014/main" id="{163501B1-A673-3924-1328-678268A54BCF}"/>
              </a:ext>
            </a:extLst>
          </p:cNvPr>
          <p:cNvGrpSpPr/>
          <p:nvPr/>
        </p:nvGrpSpPr>
        <p:grpSpPr>
          <a:xfrm rot="10800000">
            <a:off x="8753114" y="8387870"/>
            <a:ext cx="1284473" cy="548660"/>
            <a:chOff x="7539125" y="394825"/>
            <a:chExt cx="677400" cy="289350"/>
          </a:xfrm>
        </p:grpSpPr>
        <p:sp>
          <p:nvSpPr>
            <p:cNvPr id="12" name="Google Shape;248;p25">
              <a:extLst>
                <a:ext uri="{FF2B5EF4-FFF2-40B4-BE49-F238E27FC236}">
                  <a16:creationId xmlns:a16="http://schemas.microsoft.com/office/drawing/2014/main" id="{B2EC66EA-207E-A09D-1607-CCE95FCF529E}"/>
                </a:ext>
              </a:extLst>
            </p:cNvPr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3" name="Google Shape;249;p25">
              <a:extLst>
                <a:ext uri="{FF2B5EF4-FFF2-40B4-BE49-F238E27FC236}">
                  <a16:creationId xmlns:a16="http://schemas.microsoft.com/office/drawing/2014/main" id="{71FF4F05-BCFF-7EEA-C650-0F77EEB9204E}"/>
                </a:ext>
              </a:extLst>
            </p:cNvPr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4" name="Google Shape;250;p25">
              <a:extLst>
                <a:ext uri="{FF2B5EF4-FFF2-40B4-BE49-F238E27FC236}">
                  <a16:creationId xmlns:a16="http://schemas.microsoft.com/office/drawing/2014/main" id="{6295DB1F-01A6-4473-AE3C-139C3FE0F3A2}"/>
                </a:ext>
              </a:extLst>
            </p:cNvPr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5" name="Google Shape;251;p25">
              <a:extLst>
                <a:ext uri="{FF2B5EF4-FFF2-40B4-BE49-F238E27FC236}">
                  <a16:creationId xmlns:a16="http://schemas.microsoft.com/office/drawing/2014/main" id="{9B2A6CCC-874A-02A8-FCAE-268829499D5C}"/>
                </a:ext>
              </a:extLst>
            </p:cNvPr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6" name="Google Shape;252;p25">
              <a:extLst>
                <a:ext uri="{FF2B5EF4-FFF2-40B4-BE49-F238E27FC236}">
                  <a16:creationId xmlns:a16="http://schemas.microsoft.com/office/drawing/2014/main" id="{2D2E542E-7030-206B-3A46-126F00ADD54A}"/>
                </a:ext>
              </a:extLst>
            </p:cNvPr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7" name="Google Shape;253;p25">
              <a:extLst>
                <a:ext uri="{FF2B5EF4-FFF2-40B4-BE49-F238E27FC236}">
                  <a16:creationId xmlns:a16="http://schemas.microsoft.com/office/drawing/2014/main" id="{0086E5D1-4EAB-0B97-ABBC-FC9C1752132D}"/>
                </a:ext>
              </a:extLst>
            </p:cNvPr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8" name="Google Shape;254;p25">
              <a:extLst>
                <a:ext uri="{FF2B5EF4-FFF2-40B4-BE49-F238E27FC236}">
                  <a16:creationId xmlns:a16="http://schemas.microsoft.com/office/drawing/2014/main" id="{2079D04B-4B4D-8F12-F4F3-0F5457BB4663}"/>
                </a:ext>
              </a:extLst>
            </p:cNvPr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9" name="Google Shape;255;p25">
              <a:extLst>
                <a:ext uri="{FF2B5EF4-FFF2-40B4-BE49-F238E27FC236}">
                  <a16:creationId xmlns:a16="http://schemas.microsoft.com/office/drawing/2014/main" id="{56E04181-5F97-1D13-D03F-6229A458B7BF}"/>
                </a:ext>
              </a:extLst>
            </p:cNvPr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</p:grpSp>
      <p:pic>
        <p:nvPicPr>
          <p:cNvPr id="21" name="Afbeelding 12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0DFBC025-9575-42F5-B22C-45A6196DE2B6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76" r="25386"/>
          <a:stretch/>
        </p:blipFill>
        <p:spPr>
          <a:xfrm>
            <a:off x="2328897" y="8403857"/>
            <a:ext cx="939180" cy="95653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389243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9" grpId="0" animBg="1"/>
      <p:bldP spid="10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B7A5-028A-44E1-A260-75870342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529" y="1836255"/>
            <a:ext cx="14954607" cy="6188193"/>
          </a:xfrm>
        </p:spPr>
        <p:txBody>
          <a:bodyPr>
            <a:normAutofit/>
          </a:bodyPr>
          <a:lstStyle/>
          <a:p>
            <a:r>
              <a:rPr lang="nl-BE" sz="4797">
                <a:latin typeface="UGent Panno Text" panose="02000506040000040003" pitchFamily="2" charset="0"/>
              </a:rPr>
              <a:t>Nicknames</a:t>
            </a:r>
          </a:p>
          <a:p>
            <a:r>
              <a:rPr lang="nl-BE" sz="4797">
                <a:latin typeface="UGent Panno Text" panose="02000506040000040003" pitchFamily="2" charset="0"/>
              </a:rPr>
              <a:t>Leaderboards</a:t>
            </a:r>
          </a:p>
          <a:p>
            <a:endParaRPr lang="nl-BE">
              <a:solidFill>
                <a:srgbClr val="FF0000"/>
              </a:solidFill>
            </a:endParaRPr>
          </a:p>
          <a:p>
            <a:pPr marL="86393" indent="0">
              <a:buNone/>
            </a:pPr>
            <a:endParaRPr lang="nl-B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FEA19-31F1-4113-B21B-DD768C04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14"/>
              <a:t>36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2D3A50-C40B-4E8D-B304-9C9273995D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3623" y="241566"/>
            <a:ext cx="5679728" cy="8766778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5309866-FAD2-426B-8A94-8B51E3FCF2F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83445" y="4136628"/>
            <a:ext cx="4933649" cy="509556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DE12C9EA-6716-4E78-9093-C08544A87935}"/>
              </a:ext>
            </a:extLst>
          </p:cNvPr>
          <p:cNvSpPr/>
          <p:nvPr/>
        </p:nvSpPr>
        <p:spPr>
          <a:xfrm>
            <a:off x="10061107" y="5237118"/>
            <a:ext cx="3269091" cy="930232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013A864-683B-4D30-AAB4-691159F88E1D}"/>
              </a:ext>
            </a:extLst>
          </p:cNvPr>
          <p:cNvSpPr/>
          <p:nvPr/>
        </p:nvSpPr>
        <p:spPr>
          <a:xfrm>
            <a:off x="4417342" y="4586693"/>
            <a:ext cx="3308395" cy="1300854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B085DDDD-89B0-87FF-8361-10E78A220311}"/>
              </a:ext>
            </a:extLst>
          </p:cNvPr>
          <p:cNvSpPr txBox="1">
            <a:spLocks/>
          </p:cNvSpPr>
          <p:nvPr/>
        </p:nvSpPr>
        <p:spPr>
          <a:xfrm>
            <a:off x="531986" y="220615"/>
            <a:ext cx="14954607" cy="1885130"/>
          </a:xfrm>
          <a:prstGeom prst="rect">
            <a:avLst/>
          </a:prstGeom>
        </p:spPr>
        <p:txBody>
          <a:bodyPr vert="horz" lIns="173387" tIns="86693" rIns="173387" bIns="86693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nl-BE" sz="6257">
                <a:latin typeface="UGent Panno Text" panose="02000506040000040003" pitchFamily="2" charset="0"/>
              </a:rPr>
              <a:t>Gamification</a:t>
            </a:r>
          </a:p>
        </p:txBody>
      </p:sp>
      <p:pic>
        <p:nvPicPr>
          <p:cNvPr id="13" name="Afbeelding 12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7A054968-BAE4-8CBC-C443-408E2343BC9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76" r="25386"/>
          <a:stretch/>
        </p:blipFill>
        <p:spPr>
          <a:xfrm>
            <a:off x="2328897" y="8403857"/>
            <a:ext cx="939180" cy="95653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3643073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B7A5-028A-44E1-A260-75870342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6493" y="2148930"/>
            <a:ext cx="16402182" cy="6695592"/>
          </a:xfrm>
        </p:spPr>
        <p:txBody>
          <a:bodyPr>
            <a:normAutofit/>
          </a:bodyPr>
          <a:lstStyle/>
          <a:p>
            <a:r>
              <a:rPr lang="nl-BE" sz="4797">
                <a:latin typeface="UGent Panno Text" panose="02000506040000040003" pitchFamily="2" charset="0"/>
              </a:rPr>
              <a:t>Timing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FEA19-31F1-4113-B21B-DD768C04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14"/>
              <a:t>37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749B2D8-A49A-4DEA-BD0F-748E333280D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1892" y="1193630"/>
            <a:ext cx="4528117" cy="800160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A9C5EEA-DB1E-4DAE-A037-AA7329E418EA}"/>
              </a:ext>
            </a:extLst>
          </p:cNvPr>
          <p:cNvSpPr/>
          <p:nvPr/>
        </p:nvSpPr>
        <p:spPr>
          <a:xfrm>
            <a:off x="4371118" y="1575797"/>
            <a:ext cx="5309262" cy="1198107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D99822D-8712-44D6-9D8F-56DF968FBC3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02725" y="1314194"/>
            <a:ext cx="5019368" cy="77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0" name="Oval 9">
            <a:extLst>
              <a:ext uri="{FF2B5EF4-FFF2-40B4-BE49-F238E27FC236}">
                <a16:creationId xmlns:a16="http://schemas.microsoft.com/office/drawing/2014/main" id="{37F1E08C-5D0C-4EA0-89FB-BC1496527A45}"/>
              </a:ext>
            </a:extLst>
          </p:cNvPr>
          <p:cNvSpPr/>
          <p:nvPr/>
        </p:nvSpPr>
        <p:spPr>
          <a:xfrm>
            <a:off x="9803845" y="1576755"/>
            <a:ext cx="3029033" cy="1444880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FC1D50C9-9461-E87C-6AF2-E4DCE064D6ED}"/>
              </a:ext>
            </a:extLst>
          </p:cNvPr>
          <p:cNvSpPr txBox="1">
            <a:spLocks/>
          </p:cNvSpPr>
          <p:nvPr/>
        </p:nvSpPr>
        <p:spPr>
          <a:xfrm>
            <a:off x="531986" y="220615"/>
            <a:ext cx="14954607" cy="1885130"/>
          </a:xfrm>
          <a:prstGeom prst="rect">
            <a:avLst/>
          </a:prstGeom>
        </p:spPr>
        <p:txBody>
          <a:bodyPr vert="horz" lIns="173387" tIns="86693" rIns="173387" bIns="86693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nl-BE" sz="6257">
                <a:latin typeface="UGent Panno Text" panose="02000506040000040003" pitchFamily="2" charset="0"/>
              </a:rPr>
              <a:t>Gamification</a:t>
            </a:r>
          </a:p>
        </p:txBody>
      </p:sp>
      <p:pic>
        <p:nvPicPr>
          <p:cNvPr id="15" name="Afbeelding 14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9D02CC54-7C3E-655B-E4B5-AE271A7D58B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6376" r="25386"/>
          <a:stretch/>
        </p:blipFill>
        <p:spPr>
          <a:xfrm>
            <a:off x="2473373" y="8418345"/>
            <a:ext cx="939180" cy="95653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549447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0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14B7A5-028A-44E1-A260-75870342EE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3048" y="1517360"/>
            <a:ext cx="14954607" cy="6188193"/>
          </a:xfrm>
        </p:spPr>
        <p:txBody>
          <a:bodyPr>
            <a:normAutofit/>
          </a:bodyPr>
          <a:lstStyle/>
          <a:p>
            <a:r>
              <a:rPr lang="en-US">
                <a:latin typeface="UGent Panno Text" panose="02000506040000040003" pitchFamily="2" charset="0"/>
              </a:rPr>
              <a:t>Feedback: immediate after each question</a:t>
            </a:r>
          </a:p>
          <a:p>
            <a:pPr marL="86393" indent="0">
              <a:buNone/>
            </a:pPr>
            <a:endParaRPr lang="en-US">
              <a:latin typeface="UGent Panno Text" panose="02000506040000040003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E0FEA19-31F1-4113-B21B-DD768C04FE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14"/>
              <a:t>38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1993A9-C90C-440C-8A2C-583B22BDC42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43885" y="2611906"/>
            <a:ext cx="4327647" cy="674555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EEA7BEE-D53D-48E6-B836-2E72BF307F8A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12263"/>
          <a:stretch/>
        </p:blipFill>
        <p:spPr>
          <a:xfrm>
            <a:off x="2026248" y="2652073"/>
            <a:ext cx="4400282" cy="672691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64038C2-BE87-448C-9FF4-145D4C7B381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38799" y="2048047"/>
            <a:ext cx="4428856" cy="770525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B1EF5CAF-76F7-4D49-A4B6-7123868C602E}"/>
              </a:ext>
            </a:extLst>
          </p:cNvPr>
          <p:cNvSpPr/>
          <p:nvPr/>
        </p:nvSpPr>
        <p:spPr>
          <a:xfrm>
            <a:off x="2916539" y="6447384"/>
            <a:ext cx="1648532" cy="12611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114A2A9D-DA60-45D1-A2AF-A88A33D74CD2}"/>
              </a:ext>
            </a:extLst>
          </p:cNvPr>
          <p:cNvSpPr/>
          <p:nvPr/>
        </p:nvSpPr>
        <p:spPr>
          <a:xfrm>
            <a:off x="11638802" y="5833184"/>
            <a:ext cx="2502535" cy="12611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9703DCCE-BF72-4DF6-9A73-682BAA4F9DC7}"/>
              </a:ext>
            </a:extLst>
          </p:cNvPr>
          <p:cNvSpPr/>
          <p:nvPr/>
        </p:nvSpPr>
        <p:spPr>
          <a:xfrm>
            <a:off x="11541725" y="2396512"/>
            <a:ext cx="4048374" cy="214587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0283D0ED-68D6-4B46-8168-D686A6857037}"/>
              </a:ext>
            </a:extLst>
          </p:cNvPr>
          <p:cNvSpPr/>
          <p:nvPr/>
        </p:nvSpPr>
        <p:spPr>
          <a:xfrm>
            <a:off x="12890068" y="8356122"/>
            <a:ext cx="1926318" cy="1261165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A421CF2F-5FE7-9703-56CE-BBF4F0933705}"/>
              </a:ext>
            </a:extLst>
          </p:cNvPr>
          <p:cNvSpPr txBox="1">
            <a:spLocks/>
          </p:cNvSpPr>
          <p:nvPr/>
        </p:nvSpPr>
        <p:spPr>
          <a:xfrm>
            <a:off x="635491" y="-51637"/>
            <a:ext cx="14954607" cy="1885130"/>
          </a:xfrm>
          <a:prstGeom prst="rect">
            <a:avLst/>
          </a:prstGeom>
        </p:spPr>
        <p:txBody>
          <a:bodyPr vert="horz" lIns="173387" tIns="86693" rIns="173387" bIns="86693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nl-BE" sz="6257">
                <a:latin typeface="UGent Panno Text" panose="02000506040000040003" pitchFamily="2" charset="0"/>
              </a:rPr>
              <a:t>Gamification</a:t>
            </a:r>
          </a:p>
        </p:txBody>
      </p:sp>
    </p:spTree>
    <p:extLst>
      <p:ext uri="{BB962C8B-B14F-4D97-AF65-F5344CB8AC3E}">
        <p14:creationId xmlns:p14="http://schemas.microsoft.com/office/powerpoint/2010/main" val="38100731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2" grpId="0" animBg="1"/>
      <p:bldP spid="13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5133148-3B19-41FA-A30D-805D99D3EC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8914" y="1933292"/>
            <a:ext cx="14954607" cy="6188193"/>
          </a:xfrm>
        </p:spPr>
        <p:txBody>
          <a:bodyPr/>
          <a:lstStyle/>
          <a:p>
            <a:r>
              <a:rPr lang="nl-BE" dirty="0">
                <a:latin typeface="UGent Panno Text" panose="02000506040000040003" pitchFamily="2" charset="0"/>
              </a:rPr>
              <a:t>Feedback: on content as well</a:t>
            </a:r>
            <a:endParaRPr lang="nl-B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5F28355-3C01-4421-B630-0563761AE1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14"/>
              <a:t>39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E4887D-7D12-4A2D-BD0C-080ADD62C0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2604" y="568589"/>
            <a:ext cx="6102252" cy="904951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Oval 6">
            <a:extLst>
              <a:ext uri="{FF2B5EF4-FFF2-40B4-BE49-F238E27FC236}">
                <a16:creationId xmlns:a16="http://schemas.microsoft.com/office/drawing/2014/main" id="{7C89DB82-3321-4D80-B02D-9355FD1A260E}"/>
              </a:ext>
            </a:extLst>
          </p:cNvPr>
          <p:cNvSpPr/>
          <p:nvPr/>
        </p:nvSpPr>
        <p:spPr>
          <a:xfrm>
            <a:off x="8261297" y="2121447"/>
            <a:ext cx="7551082" cy="3569856"/>
          </a:xfrm>
          <a:prstGeom prst="ellipse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Title 1">
            <a:extLst>
              <a:ext uri="{FF2B5EF4-FFF2-40B4-BE49-F238E27FC236}">
                <a16:creationId xmlns:a16="http://schemas.microsoft.com/office/drawing/2014/main" id="{0F1D5309-05DF-2D49-41ED-EB4D2A552409}"/>
              </a:ext>
            </a:extLst>
          </p:cNvPr>
          <p:cNvSpPr txBox="1">
            <a:spLocks/>
          </p:cNvSpPr>
          <p:nvPr/>
        </p:nvSpPr>
        <p:spPr>
          <a:xfrm>
            <a:off x="531986" y="220615"/>
            <a:ext cx="14954607" cy="1885130"/>
          </a:xfrm>
          <a:prstGeom prst="rect">
            <a:avLst/>
          </a:prstGeom>
        </p:spPr>
        <p:txBody>
          <a:bodyPr vert="horz" lIns="173387" tIns="86693" rIns="173387" bIns="86693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nl-BE" sz="6257">
                <a:latin typeface="UGent Panno Text" panose="02000506040000040003" pitchFamily="2" charset="0"/>
              </a:rPr>
              <a:t>Gamification</a:t>
            </a:r>
          </a:p>
        </p:txBody>
      </p:sp>
      <p:pic>
        <p:nvPicPr>
          <p:cNvPr id="11" name="Afbeelding 10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0BC751A8-86EB-79BA-6F5C-A13A6D96338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6" r="25386"/>
          <a:stretch/>
        </p:blipFill>
        <p:spPr>
          <a:xfrm>
            <a:off x="2309486" y="8470435"/>
            <a:ext cx="939180" cy="956536"/>
          </a:xfrm>
          <a:prstGeom prst="flowChartConnector">
            <a:avLst/>
          </a:prstGeom>
        </p:spPr>
      </p:pic>
      <p:grpSp>
        <p:nvGrpSpPr>
          <p:cNvPr id="12" name="Google Shape;247;p25">
            <a:extLst>
              <a:ext uri="{FF2B5EF4-FFF2-40B4-BE49-F238E27FC236}">
                <a16:creationId xmlns:a16="http://schemas.microsoft.com/office/drawing/2014/main" id="{A1649163-A6B1-D719-0870-D64FE01CB019}"/>
              </a:ext>
            </a:extLst>
          </p:cNvPr>
          <p:cNvGrpSpPr/>
          <p:nvPr/>
        </p:nvGrpSpPr>
        <p:grpSpPr>
          <a:xfrm rot="5400000">
            <a:off x="15659656" y="8160027"/>
            <a:ext cx="1284473" cy="548660"/>
            <a:chOff x="7539125" y="394825"/>
            <a:chExt cx="677400" cy="289350"/>
          </a:xfrm>
        </p:grpSpPr>
        <p:sp>
          <p:nvSpPr>
            <p:cNvPr id="13" name="Google Shape;248;p25">
              <a:extLst>
                <a:ext uri="{FF2B5EF4-FFF2-40B4-BE49-F238E27FC236}">
                  <a16:creationId xmlns:a16="http://schemas.microsoft.com/office/drawing/2014/main" id="{C5894544-F218-9153-7E91-B087B1172934}"/>
                </a:ext>
              </a:extLst>
            </p:cNvPr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4" name="Google Shape;249;p25">
              <a:extLst>
                <a:ext uri="{FF2B5EF4-FFF2-40B4-BE49-F238E27FC236}">
                  <a16:creationId xmlns:a16="http://schemas.microsoft.com/office/drawing/2014/main" id="{F44AD61E-1D7A-4B50-606B-5A549E6C4F08}"/>
                </a:ext>
              </a:extLst>
            </p:cNvPr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5" name="Google Shape;250;p25">
              <a:extLst>
                <a:ext uri="{FF2B5EF4-FFF2-40B4-BE49-F238E27FC236}">
                  <a16:creationId xmlns:a16="http://schemas.microsoft.com/office/drawing/2014/main" id="{985BCDCA-DD14-4B60-1548-D356496B17E9}"/>
                </a:ext>
              </a:extLst>
            </p:cNvPr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6" name="Google Shape;251;p25">
              <a:extLst>
                <a:ext uri="{FF2B5EF4-FFF2-40B4-BE49-F238E27FC236}">
                  <a16:creationId xmlns:a16="http://schemas.microsoft.com/office/drawing/2014/main" id="{0741E2B6-6037-9051-8A46-7ECBCBABCE7E}"/>
                </a:ext>
              </a:extLst>
            </p:cNvPr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7" name="Google Shape;252;p25">
              <a:extLst>
                <a:ext uri="{FF2B5EF4-FFF2-40B4-BE49-F238E27FC236}">
                  <a16:creationId xmlns:a16="http://schemas.microsoft.com/office/drawing/2014/main" id="{381725F2-7F12-EC38-AE8E-951EEA9E4276}"/>
                </a:ext>
              </a:extLst>
            </p:cNvPr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8" name="Google Shape;253;p25">
              <a:extLst>
                <a:ext uri="{FF2B5EF4-FFF2-40B4-BE49-F238E27FC236}">
                  <a16:creationId xmlns:a16="http://schemas.microsoft.com/office/drawing/2014/main" id="{74A45222-FD97-1296-5D66-4F88291A98AA}"/>
                </a:ext>
              </a:extLst>
            </p:cNvPr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9" name="Google Shape;254;p25">
              <a:extLst>
                <a:ext uri="{FF2B5EF4-FFF2-40B4-BE49-F238E27FC236}">
                  <a16:creationId xmlns:a16="http://schemas.microsoft.com/office/drawing/2014/main" id="{442363FD-57E7-A630-FCCB-C97C8DD2C67C}"/>
                </a:ext>
              </a:extLst>
            </p:cNvPr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20" name="Google Shape;255;p25">
              <a:extLst>
                <a:ext uri="{FF2B5EF4-FFF2-40B4-BE49-F238E27FC236}">
                  <a16:creationId xmlns:a16="http://schemas.microsoft.com/office/drawing/2014/main" id="{649FA8D3-E79F-2589-9A3D-346F441827E3}"/>
                </a:ext>
              </a:extLst>
            </p:cNvPr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</p:grpSp>
    </p:spTree>
    <p:extLst>
      <p:ext uri="{BB962C8B-B14F-4D97-AF65-F5344CB8AC3E}">
        <p14:creationId xmlns:p14="http://schemas.microsoft.com/office/powerpoint/2010/main" val="9675594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780A1F-0D5D-467A-963E-138E140A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dirty="0"/>
              <a:t>Agenda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6FACFE-307C-4244-93B3-9B7F7A48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Game design elements (attributes, features)</a:t>
            </a:r>
          </a:p>
          <a:p>
            <a:endParaRPr lang="en-US" dirty="0"/>
          </a:p>
          <a:p>
            <a:r>
              <a:rPr lang="en-US" dirty="0"/>
              <a:t>Simple games to use as “intro” to class</a:t>
            </a:r>
          </a:p>
          <a:p>
            <a:endParaRPr lang="en-US" dirty="0"/>
          </a:p>
          <a:p>
            <a:r>
              <a:rPr lang="en-US" dirty="0"/>
              <a:t>Free education app from Ghent University: DUGA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691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FCF1B-1405-47FE-8570-18BCF06D53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44" y="194453"/>
            <a:ext cx="14954607" cy="1885130"/>
          </a:xfrm>
        </p:spPr>
        <p:txBody>
          <a:bodyPr/>
          <a:lstStyle/>
          <a:p>
            <a:r>
              <a:rPr lang="en-US">
                <a:latin typeface="UGent Panno Text" panose="02000506040000040003" pitchFamily="2" charset="0"/>
              </a:rPr>
              <a:t>Quiz with different formats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642E5-1300-42A2-ACBA-A13068C4D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551" dirty="0">
                <a:solidFill>
                  <a:srgbClr val="1E64C8"/>
                </a:solidFill>
                <a:latin typeface="UGent Panno Text" panose="02000506040000040003" pitchFamily="2" charset="0"/>
              </a:rPr>
              <a:t>Multiple choice</a:t>
            </a:r>
          </a:p>
          <a:p>
            <a:r>
              <a:rPr lang="en-US" sz="4551" dirty="0">
                <a:solidFill>
                  <a:srgbClr val="1E64C8"/>
                </a:solidFill>
                <a:latin typeface="UGent Panno Text" panose="02000506040000040003" pitchFamily="2" charset="0"/>
              </a:rPr>
              <a:t>Slider</a:t>
            </a:r>
          </a:p>
          <a:p>
            <a:r>
              <a:rPr lang="en-US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Order</a:t>
            </a:r>
          </a:p>
          <a:p>
            <a:r>
              <a:rPr lang="en-US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Syllables</a:t>
            </a:r>
          </a:p>
          <a:p>
            <a:r>
              <a:rPr lang="en-US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True, false</a:t>
            </a:r>
          </a:p>
          <a:p>
            <a:r>
              <a:rPr lang="en-US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Outcome (picture)</a:t>
            </a:r>
          </a:p>
          <a:p>
            <a:endParaRPr lang="en-US" dirty="0">
              <a:solidFill>
                <a:schemeClr val="bg1">
                  <a:lumMod val="75000"/>
                </a:scheme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3AC02-8D53-4E1B-A418-12785347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14"/>
              <a:t>40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301C49A-9D29-4D49-9757-BD5CD315BBE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12156" y="1749123"/>
            <a:ext cx="4438380" cy="7810024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2AE8707-1198-4F78-BE44-DB1A77D8F7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89750" y="1720549"/>
            <a:ext cx="4943174" cy="7838598"/>
          </a:xfrm>
          <a:prstGeom prst="rect">
            <a:avLst/>
          </a:prstGeom>
        </p:spPr>
      </p:pic>
      <p:pic>
        <p:nvPicPr>
          <p:cNvPr id="8" name="Afbeelding 7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E4CE0B4C-991D-2FF1-4C9E-6868D5596FC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6" r="25386"/>
          <a:stretch/>
        </p:blipFill>
        <p:spPr>
          <a:xfrm>
            <a:off x="2365221" y="8470435"/>
            <a:ext cx="939180" cy="956536"/>
          </a:xfrm>
          <a:prstGeom prst="flowChartConnector">
            <a:avLst/>
          </a:prstGeom>
        </p:spPr>
      </p:pic>
      <p:grpSp>
        <p:nvGrpSpPr>
          <p:cNvPr id="9" name="Google Shape;247;p25">
            <a:extLst>
              <a:ext uri="{FF2B5EF4-FFF2-40B4-BE49-F238E27FC236}">
                <a16:creationId xmlns:a16="http://schemas.microsoft.com/office/drawing/2014/main" id="{34AA89E5-3290-7E94-D6B5-3785BAF052B4}"/>
              </a:ext>
            </a:extLst>
          </p:cNvPr>
          <p:cNvGrpSpPr/>
          <p:nvPr/>
        </p:nvGrpSpPr>
        <p:grpSpPr>
          <a:xfrm>
            <a:off x="15331757" y="459541"/>
            <a:ext cx="1284473" cy="548660"/>
            <a:chOff x="7539125" y="394825"/>
            <a:chExt cx="677400" cy="289350"/>
          </a:xfrm>
        </p:grpSpPr>
        <p:sp>
          <p:nvSpPr>
            <p:cNvPr id="10" name="Google Shape;248;p25">
              <a:extLst>
                <a:ext uri="{FF2B5EF4-FFF2-40B4-BE49-F238E27FC236}">
                  <a16:creationId xmlns:a16="http://schemas.microsoft.com/office/drawing/2014/main" id="{B9894694-DDCE-3E19-06E1-207DA1F84758}"/>
                </a:ext>
              </a:extLst>
            </p:cNvPr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1" name="Google Shape;249;p25">
              <a:extLst>
                <a:ext uri="{FF2B5EF4-FFF2-40B4-BE49-F238E27FC236}">
                  <a16:creationId xmlns:a16="http://schemas.microsoft.com/office/drawing/2014/main" id="{2EB2E4D5-8B97-6048-F3A7-0A03A1C34444}"/>
                </a:ext>
              </a:extLst>
            </p:cNvPr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2" name="Google Shape;250;p25">
              <a:extLst>
                <a:ext uri="{FF2B5EF4-FFF2-40B4-BE49-F238E27FC236}">
                  <a16:creationId xmlns:a16="http://schemas.microsoft.com/office/drawing/2014/main" id="{E3F257C1-C673-B840-110D-80C32776C421}"/>
                </a:ext>
              </a:extLst>
            </p:cNvPr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3" name="Google Shape;251;p25">
              <a:extLst>
                <a:ext uri="{FF2B5EF4-FFF2-40B4-BE49-F238E27FC236}">
                  <a16:creationId xmlns:a16="http://schemas.microsoft.com/office/drawing/2014/main" id="{D03C859E-610B-C2D0-8F78-E7477AB67909}"/>
                </a:ext>
              </a:extLst>
            </p:cNvPr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4" name="Google Shape;252;p25">
              <a:extLst>
                <a:ext uri="{FF2B5EF4-FFF2-40B4-BE49-F238E27FC236}">
                  <a16:creationId xmlns:a16="http://schemas.microsoft.com/office/drawing/2014/main" id="{C3F7C0D5-3EDC-430D-E101-1338FCA9AEFE}"/>
                </a:ext>
              </a:extLst>
            </p:cNvPr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5" name="Google Shape;253;p25">
              <a:extLst>
                <a:ext uri="{FF2B5EF4-FFF2-40B4-BE49-F238E27FC236}">
                  <a16:creationId xmlns:a16="http://schemas.microsoft.com/office/drawing/2014/main" id="{DEAD6BE0-4288-8AE6-9536-6E6A3A2F327A}"/>
                </a:ext>
              </a:extLst>
            </p:cNvPr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6" name="Google Shape;254;p25">
              <a:extLst>
                <a:ext uri="{FF2B5EF4-FFF2-40B4-BE49-F238E27FC236}">
                  <a16:creationId xmlns:a16="http://schemas.microsoft.com/office/drawing/2014/main" id="{E0822293-08A4-81F1-BB32-4A680B0FA87D}"/>
                </a:ext>
              </a:extLst>
            </p:cNvPr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7" name="Google Shape;255;p25">
              <a:extLst>
                <a:ext uri="{FF2B5EF4-FFF2-40B4-BE49-F238E27FC236}">
                  <a16:creationId xmlns:a16="http://schemas.microsoft.com/office/drawing/2014/main" id="{F9B6DA2D-7F1C-05E1-E3B1-B7279CAA7C03}"/>
                </a:ext>
              </a:extLst>
            </p:cNvPr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</p:grpSp>
    </p:spTree>
    <p:extLst>
      <p:ext uri="{BB962C8B-B14F-4D97-AF65-F5344CB8AC3E}">
        <p14:creationId xmlns:p14="http://schemas.microsoft.com/office/powerpoint/2010/main" val="3954700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642E5-1300-42A2-ACBA-A13068C4D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Multiple </a:t>
            </a:r>
            <a:r>
              <a:rPr lang="nl-BE" sz="4551" dirty="0" err="1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choice</a:t>
            </a:r>
            <a:endParaRPr lang="nl-BE" sz="4551" dirty="0">
              <a:solidFill>
                <a:schemeClr val="bg1">
                  <a:lumMod val="75000"/>
                </a:schemeClr>
              </a:solidFill>
              <a:latin typeface="UGent Panno Text" panose="02000506040000040003" pitchFamily="2" charset="0"/>
            </a:endParaRPr>
          </a:p>
          <a:p>
            <a:r>
              <a:rPr lang="nl-BE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Slider</a:t>
            </a:r>
          </a:p>
          <a:p>
            <a:r>
              <a:rPr lang="nl-BE" sz="4551" dirty="0">
                <a:solidFill>
                  <a:srgbClr val="1E64C8"/>
                </a:solidFill>
                <a:latin typeface="UGent Panno Text" panose="02000506040000040003" pitchFamily="2" charset="0"/>
              </a:rPr>
              <a:t>Order</a:t>
            </a:r>
          </a:p>
          <a:p>
            <a:r>
              <a:rPr lang="nl-BE" sz="4551" dirty="0" err="1">
                <a:solidFill>
                  <a:srgbClr val="1E64C8"/>
                </a:solidFill>
                <a:latin typeface="UGent Panno Text" panose="02000506040000040003" pitchFamily="2" charset="0"/>
              </a:rPr>
              <a:t>Syllables</a:t>
            </a:r>
            <a:endParaRPr lang="nl-BE" sz="4551" dirty="0">
              <a:solidFill>
                <a:srgbClr val="1E64C8"/>
              </a:solidFill>
              <a:latin typeface="UGent Panno Text" panose="02000506040000040003" pitchFamily="2" charset="0"/>
            </a:endParaRPr>
          </a:p>
          <a:p>
            <a:r>
              <a:rPr lang="nl-BE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True, </a:t>
            </a:r>
            <a:r>
              <a:rPr lang="nl-BE" sz="4551" dirty="0" err="1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false</a:t>
            </a:r>
            <a:endParaRPr lang="nl-BE" sz="4551" dirty="0">
              <a:solidFill>
                <a:schemeClr val="bg1">
                  <a:lumMod val="75000"/>
                </a:schemeClr>
              </a:solidFill>
              <a:latin typeface="UGent Panno Text" panose="02000506040000040003" pitchFamily="2" charset="0"/>
            </a:endParaRPr>
          </a:p>
          <a:p>
            <a:r>
              <a:rPr lang="nl-BE" sz="4551" dirty="0" err="1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Outcome</a:t>
            </a:r>
            <a:r>
              <a:rPr lang="nl-BE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 (picture)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3AC02-8D53-4E1B-A418-12785347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14"/>
              <a:t>41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51E4F3-5749-41D4-B4F2-117657B9A7A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0232"/>
          <a:stretch/>
        </p:blipFill>
        <p:spPr>
          <a:xfrm>
            <a:off x="5889932" y="1906320"/>
            <a:ext cx="5559871" cy="765282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D6D1309-21CB-4EB3-B9A4-91D09C949F9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78804" y="1943718"/>
            <a:ext cx="5559871" cy="6841059"/>
          </a:xfrm>
          <a:prstGeom prst="rect">
            <a:avLst/>
          </a:prstGeom>
        </p:spPr>
      </p:pic>
      <p:pic>
        <p:nvPicPr>
          <p:cNvPr id="10" name="Afbeelding 9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D66F2D34-CB5D-2372-B9D9-7547069E3BE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376" r="25386"/>
          <a:stretch/>
        </p:blipFill>
        <p:spPr>
          <a:xfrm>
            <a:off x="2259610" y="8412007"/>
            <a:ext cx="939180" cy="956536"/>
          </a:xfrm>
          <a:prstGeom prst="flowChartConnector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D29247C4-F7FB-421E-AB67-D0F41BAC1BC3}"/>
              </a:ext>
            </a:extLst>
          </p:cNvPr>
          <p:cNvSpPr txBox="1">
            <a:spLocks/>
          </p:cNvSpPr>
          <p:nvPr/>
        </p:nvSpPr>
        <p:spPr>
          <a:xfrm>
            <a:off x="803275" y="285608"/>
            <a:ext cx="14954607" cy="1885130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1300368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u="sng" kern="1200" cap="all" baseline="0">
                <a:solidFill>
                  <a:srgbClr val="1E64C8"/>
                </a:solidFill>
                <a:uFill>
                  <a:solidFill>
                    <a:srgbClr val="1E64C8"/>
                  </a:solidFill>
                </a:u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UGent Panno Text" panose="02000506040000040003" pitchFamily="2" charset="0"/>
              </a:rPr>
              <a:t>Quiz with different formats</a:t>
            </a:r>
          </a:p>
        </p:txBody>
      </p:sp>
    </p:spTree>
    <p:extLst>
      <p:ext uri="{BB962C8B-B14F-4D97-AF65-F5344CB8AC3E}">
        <p14:creationId xmlns:p14="http://schemas.microsoft.com/office/powerpoint/2010/main" val="29714207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61642E5-1300-42A2-ACBA-A13068C4DE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BE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Multiple </a:t>
            </a:r>
            <a:r>
              <a:rPr lang="nl-BE" sz="4551" dirty="0" err="1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choice</a:t>
            </a:r>
            <a:endParaRPr lang="nl-BE" sz="4551" dirty="0">
              <a:solidFill>
                <a:schemeClr val="bg1">
                  <a:lumMod val="75000"/>
                </a:schemeClr>
              </a:solidFill>
              <a:latin typeface="UGent Panno Text" panose="02000506040000040003" pitchFamily="2" charset="0"/>
            </a:endParaRPr>
          </a:p>
          <a:p>
            <a:r>
              <a:rPr lang="nl-BE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Slider</a:t>
            </a:r>
          </a:p>
          <a:p>
            <a:r>
              <a:rPr lang="nl-BE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Order</a:t>
            </a:r>
          </a:p>
          <a:p>
            <a:r>
              <a:rPr lang="nl-BE" sz="4551" dirty="0" err="1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Syllables</a:t>
            </a:r>
            <a:endParaRPr lang="nl-BE" sz="4551" dirty="0">
              <a:solidFill>
                <a:schemeClr val="bg1">
                  <a:lumMod val="75000"/>
                </a:schemeClr>
              </a:solidFill>
              <a:latin typeface="UGent Panno Text" panose="02000506040000040003" pitchFamily="2" charset="0"/>
            </a:endParaRPr>
          </a:p>
          <a:p>
            <a:r>
              <a:rPr lang="nl-BE" sz="4551" dirty="0">
                <a:solidFill>
                  <a:srgbClr val="1E64C8"/>
                </a:solidFill>
                <a:latin typeface="UGent Panno Text" panose="02000506040000040003" pitchFamily="2" charset="0"/>
              </a:rPr>
              <a:t>True, </a:t>
            </a:r>
            <a:r>
              <a:rPr lang="nl-BE" sz="4551" dirty="0" err="1">
                <a:solidFill>
                  <a:srgbClr val="1E64C8"/>
                </a:solidFill>
                <a:latin typeface="UGent Panno Text" panose="02000506040000040003" pitchFamily="2" charset="0"/>
              </a:rPr>
              <a:t>false</a:t>
            </a:r>
            <a:endParaRPr lang="nl-BE" sz="4551" dirty="0">
              <a:solidFill>
                <a:srgbClr val="1E64C8"/>
              </a:solidFill>
              <a:latin typeface="UGent Panno Text" panose="02000506040000040003" pitchFamily="2" charset="0"/>
            </a:endParaRPr>
          </a:p>
          <a:p>
            <a:r>
              <a:rPr lang="nl-BE" sz="4551" dirty="0" err="1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Outcome</a:t>
            </a:r>
            <a:r>
              <a:rPr lang="nl-BE" sz="4551" dirty="0">
                <a:solidFill>
                  <a:schemeClr val="bg1">
                    <a:lumMod val="75000"/>
                  </a:schemeClr>
                </a:solidFill>
                <a:latin typeface="UGent Panno Text" panose="02000506040000040003" pitchFamily="2" charset="0"/>
              </a:rPr>
              <a:t> (picture)</a:t>
            </a:r>
          </a:p>
          <a:p>
            <a:endParaRPr lang="nl-BE" dirty="0">
              <a:solidFill>
                <a:schemeClr val="accent5"/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C83AC02-8D53-4E1B-A418-12785347AB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14"/>
              <a:t>42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7A9D00B-3D39-435F-ADB9-79BF2B9AFD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66235" y="1408199"/>
            <a:ext cx="4419329" cy="6676617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Afbeelding 8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B7CE423A-59CA-3671-465A-789FC699912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6" r="25386"/>
          <a:stretch/>
        </p:blipFill>
        <p:spPr>
          <a:xfrm>
            <a:off x="2492366" y="8412007"/>
            <a:ext cx="939180" cy="956536"/>
          </a:xfrm>
          <a:prstGeom prst="flowChartConnector">
            <a:avLst/>
          </a:prstGeom>
        </p:spPr>
      </p:pic>
      <p:sp>
        <p:nvSpPr>
          <p:cNvPr id="21" name="Title 1">
            <a:extLst>
              <a:ext uri="{FF2B5EF4-FFF2-40B4-BE49-F238E27FC236}">
                <a16:creationId xmlns:a16="http://schemas.microsoft.com/office/drawing/2014/main" id="{2F16279C-03C9-4731-A404-75F5B76D7E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2444" y="194453"/>
            <a:ext cx="14954607" cy="1885130"/>
          </a:xfrm>
        </p:spPr>
        <p:txBody>
          <a:bodyPr/>
          <a:lstStyle/>
          <a:p>
            <a:r>
              <a:rPr lang="en-US">
                <a:latin typeface="UGent Panno Text" panose="02000506040000040003" pitchFamily="2" charset="0"/>
              </a:rPr>
              <a:t>Quiz with different formats</a:t>
            </a:r>
          </a:p>
        </p:txBody>
      </p:sp>
    </p:spTree>
    <p:extLst>
      <p:ext uri="{BB962C8B-B14F-4D97-AF65-F5344CB8AC3E}">
        <p14:creationId xmlns:p14="http://schemas.microsoft.com/office/powerpoint/2010/main" val="41086177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45982F-83AC-4266-9999-5DB6BC0BFC5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80567" y="-82274"/>
            <a:ext cx="15569180" cy="84328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BE" sz="4551" dirty="0">
                <a:solidFill>
                  <a:srgbClr val="1E64C8"/>
                </a:solidFill>
                <a:latin typeface="UGent Panno Text" panose="02000506040000040003" pitchFamily="2" charset="0"/>
              </a:rPr>
              <a:t>In </a:t>
            </a:r>
            <a:r>
              <a:rPr lang="nl-BE" sz="4551" dirty="0" err="1">
                <a:solidFill>
                  <a:srgbClr val="1E64C8"/>
                </a:solidFill>
                <a:latin typeface="UGent Panno Text" panose="02000506040000040003" pitchFamily="2" charset="0"/>
              </a:rPr>
              <a:t>sum</a:t>
            </a:r>
            <a:r>
              <a:rPr lang="nl-BE" sz="4551" dirty="0">
                <a:solidFill>
                  <a:srgbClr val="1E64C8"/>
                </a:solidFill>
                <a:latin typeface="UGent Panno Text" panose="02000506040000040003" pitchFamily="2" charset="0"/>
              </a:rPr>
              <a:t>:</a:t>
            </a:r>
            <a:endParaRPr lang="nl-BE" sz="3792" dirty="0">
              <a:solidFill>
                <a:srgbClr val="1E64C8"/>
              </a:solidFill>
              <a:latin typeface="UGent Panno Text" panose="02000506040000040003" pitchFamily="2" charset="0"/>
            </a:endParaRPr>
          </a:p>
          <a:p>
            <a:pPr lvl="1"/>
            <a:r>
              <a:rPr lang="nl-BE" sz="3792" dirty="0" err="1">
                <a:latin typeface="UGent Panno Text" panose="02000506040000040003" pitchFamily="2" charset="0"/>
              </a:rPr>
              <a:t>Gamification</a:t>
            </a:r>
            <a:endParaRPr lang="nl-BE" sz="3792" dirty="0">
              <a:latin typeface="UGent Panno Text" panose="02000506040000040003" pitchFamily="2" charset="0"/>
            </a:endParaRPr>
          </a:p>
          <a:p>
            <a:pPr lvl="1"/>
            <a:r>
              <a:rPr lang="nl-BE" sz="3792" dirty="0" err="1">
                <a:latin typeface="UGent Panno Text" panose="02000506040000040003" pitchFamily="2" charset="0"/>
              </a:rPr>
              <a:t>Immediate</a:t>
            </a:r>
            <a:r>
              <a:rPr lang="nl-BE" sz="3792" dirty="0">
                <a:latin typeface="UGent Panno Text" panose="02000506040000040003" pitchFamily="2" charset="0"/>
              </a:rPr>
              <a:t> feedback</a:t>
            </a:r>
          </a:p>
          <a:p>
            <a:pPr marL="0" indent="0">
              <a:buNone/>
            </a:pPr>
            <a:r>
              <a:rPr lang="nl-BE" sz="4551" dirty="0">
                <a:solidFill>
                  <a:srgbClr val="1E64C8"/>
                </a:solidFill>
                <a:latin typeface="UGent Panno Text" panose="02000506040000040003" pitchFamily="2" charset="0"/>
              </a:rPr>
              <a:t>But </a:t>
            </a:r>
            <a:r>
              <a:rPr lang="nl-BE" sz="4551" dirty="0" err="1">
                <a:solidFill>
                  <a:srgbClr val="1E64C8"/>
                </a:solidFill>
                <a:latin typeface="UGent Panno Text" panose="02000506040000040003" pitchFamily="2" charset="0"/>
              </a:rPr>
              <a:t>also</a:t>
            </a:r>
            <a:r>
              <a:rPr lang="nl-BE" sz="4551" dirty="0">
                <a:solidFill>
                  <a:srgbClr val="1E64C8"/>
                </a:solidFill>
                <a:latin typeface="UGent Panno Text" panose="02000506040000040003" pitchFamily="2" charset="0"/>
              </a:rPr>
              <a:t>:</a:t>
            </a:r>
            <a:endParaRPr lang="nl-BE" sz="3792" dirty="0">
              <a:solidFill>
                <a:srgbClr val="1E64C8"/>
              </a:solidFill>
              <a:latin typeface="UGent Panno Text" panose="02000506040000040003" pitchFamily="2" charset="0"/>
            </a:endParaRPr>
          </a:p>
          <a:p>
            <a:pPr lvl="1"/>
            <a:r>
              <a:rPr lang="nl-BE" sz="3792" dirty="0">
                <a:latin typeface="UGent Panno Text" panose="02000506040000040003" pitchFamily="2" charset="0"/>
              </a:rPr>
              <a:t>Smart </a:t>
            </a:r>
            <a:r>
              <a:rPr lang="nl-BE" sz="3792" dirty="0" err="1">
                <a:latin typeface="UGent Panno Text" panose="02000506040000040003" pitchFamily="2" charset="0"/>
              </a:rPr>
              <a:t>Picking</a:t>
            </a:r>
            <a:endParaRPr lang="nl-BE" sz="3792" dirty="0">
              <a:latin typeface="UGent Panno Text" panose="02000506040000040003" pitchFamily="2" charset="0"/>
            </a:endParaRPr>
          </a:p>
          <a:p>
            <a:pPr lvl="1"/>
            <a:r>
              <a:rPr lang="nl-BE" sz="3792" dirty="0">
                <a:latin typeface="UGent Panno Text" panose="02000506040000040003" pitchFamily="2" charset="0"/>
              </a:rPr>
              <a:t>PC or smartphone</a:t>
            </a:r>
          </a:p>
          <a:p>
            <a:pPr marL="0" indent="0">
              <a:buNone/>
            </a:pPr>
            <a:r>
              <a:rPr lang="nl-BE" sz="4551" dirty="0">
                <a:solidFill>
                  <a:srgbClr val="1E64C8"/>
                </a:solidFill>
                <a:latin typeface="UGent Panno Text" panose="02000506040000040003" pitchFamily="2" charset="0"/>
              </a:rPr>
              <a:t>For </a:t>
            </a:r>
            <a:r>
              <a:rPr lang="nl-BE" sz="4551" dirty="0" err="1">
                <a:solidFill>
                  <a:srgbClr val="1E64C8"/>
                </a:solidFill>
                <a:latin typeface="UGent Panno Text" panose="02000506040000040003" pitchFamily="2" charset="0"/>
              </a:rPr>
              <a:t>the</a:t>
            </a:r>
            <a:r>
              <a:rPr lang="nl-BE" sz="4551" dirty="0">
                <a:solidFill>
                  <a:srgbClr val="1E64C8"/>
                </a:solidFill>
                <a:latin typeface="UGent Panno Text" panose="02000506040000040003" pitchFamily="2" charset="0"/>
              </a:rPr>
              <a:t> teacher:</a:t>
            </a:r>
            <a:endParaRPr lang="nl-BE" sz="3792" dirty="0">
              <a:solidFill>
                <a:srgbClr val="1E64C8"/>
              </a:solidFill>
              <a:latin typeface="UGent Panno Text" panose="02000506040000040003" pitchFamily="2" charset="0"/>
            </a:endParaRPr>
          </a:p>
          <a:p>
            <a:pPr lvl="1"/>
            <a:r>
              <a:rPr lang="nl-BE" sz="3792" dirty="0" err="1">
                <a:latin typeface="UGent Panno Text" panose="02000506040000040003" pitchFamily="2" charset="0"/>
              </a:rPr>
              <a:t>Back-end</a:t>
            </a:r>
            <a:r>
              <a:rPr lang="nl-BE" sz="3792" dirty="0">
                <a:latin typeface="UGent Panno Text" panose="02000506040000040003" pitchFamily="2" charset="0"/>
              </a:rPr>
              <a:t>: user </a:t>
            </a:r>
            <a:r>
              <a:rPr lang="nl-BE" sz="3792" dirty="0" err="1">
                <a:latin typeface="UGent Panno Text" panose="02000506040000040003" pitchFamily="2" charset="0"/>
              </a:rPr>
              <a:t>friendly</a:t>
            </a:r>
            <a:endParaRPr lang="nl-BE" sz="3792" dirty="0">
              <a:latin typeface="UGent Panno Text" panose="02000506040000040003" pitchFamily="2" charset="0"/>
            </a:endParaRPr>
          </a:p>
          <a:p>
            <a:pPr lvl="1"/>
            <a:r>
              <a:rPr lang="nl-BE" sz="3792" dirty="0" err="1">
                <a:latin typeface="UGent Panno Text" panose="02000506040000040003" pitchFamily="2" charset="0"/>
              </a:rPr>
              <a:t>Starting</a:t>
            </a:r>
            <a:r>
              <a:rPr lang="nl-BE" sz="3792" dirty="0">
                <a:latin typeface="UGent Panno Text" panose="02000506040000040003" pitchFamily="2" charset="0"/>
              </a:rPr>
              <a:t> </a:t>
            </a:r>
            <a:r>
              <a:rPr lang="nl-BE" sz="3792" dirty="0" err="1">
                <a:latin typeface="UGent Panno Text" panose="02000506040000040003" pitchFamily="2" charset="0"/>
              </a:rPr>
              <a:t>from</a:t>
            </a:r>
            <a:r>
              <a:rPr lang="nl-BE" sz="3792" dirty="0">
                <a:latin typeface="UGent Panno Text" panose="02000506040000040003" pitchFamily="2" charset="0"/>
              </a:rPr>
              <a:t> small database of </a:t>
            </a:r>
            <a:r>
              <a:rPr lang="nl-BE" sz="3792" dirty="0" err="1">
                <a:latin typeface="UGent Panno Text" panose="02000506040000040003" pitchFamily="2" charset="0"/>
              </a:rPr>
              <a:t>questions</a:t>
            </a:r>
            <a:endParaRPr lang="nl-BE" sz="3792" dirty="0">
              <a:latin typeface="UGent Panno Text" panose="02000506040000040003" pitchFamily="2" charset="0"/>
            </a:endParaRPr>
          </a:p>
          <a:p>
            <a:pPr lvl="1"/>
            <a:r>
              <a:rPr lang="nl-BE" sz="3792" dirty="0" err="1">
                <a:latin typeface="UGent Panno Text" panose="02000506040000040003" pitchFamily="2" charset="0"/>
              </a:rPr>
              <a:t>Adapting</a:t>
            </a:r>
            <a:r>
              <a:rPr lang="nl-BE" sz="3792" dirty="0">
                <a:latin typeface="UGent Panno Text" panose="02000506040000040003" pitchFamily="2" charset="0"/>
              </a:rPr>
              <a:t> </a:t>
            </a:r>
            <a:r>
              <a:rPr lang="nl-BE" sz="3792" dirty="0" err="1">
                <a:latin typeface="UGent Panno Text" panose="02000506040000040003" pitchFamily="2" charset="0"/>
              </a:rPr>
              <a:t>questions</a:t>
            </a:r>
            <a:endParaRPr lang="nl-BE" sz="3792" dirty="0">
              <a:latin typeface="UGent Panno Text" panose="02000506040000040003" pitchFamily="2" charset="0"/>
            </a:endParaRPr>
          </a:p>
          <a:p>
            <a:pPr lvl="1"/>
            <a:r>
              <a:rPr lang="nl-BE" sz="3792" dirty="0" err="1">
                <a:latin typeface="UGent Panno Text" panose="02000506040000040003" pitchFamily="2" charset="0"/>
              </a:rPr>
              <a:t>Adding</a:t>
            </a:r>
            <a:r>
              <a:rPr lang="nl-BE" sz="3792" dirty="0">
                <a:latin typeface="UGent Panno Text" panose="02000506040000040003" pitchFamily="2" charset="0"/>
              </a:rPr>
              <a:t> </a:t>
            </a:r>
            <a:r>
              <a:rPr lang="nl-BE" sz="3792" dirty="0" err="1">
                <a:latin typeface="UGent Panno Text" panose="02000506040000040003" pitchFamily="2" charset="0"/>
              </a:rPr>
              <a:t>questions</a:t>
            </a:r>
            <a:r>
              <a:rPr lang="nl-BE" sz="3792" dirty="0">
                <a:latin typeface="UGent Panno Text" panose="02000506040000040003" pitchFamily="2" charset="0"/>
              </a:rPr>
              <a:t> </a:t>
            </a:r>
          </a:p>
          <a:p>
            <a:pPr lvl="1"/>
            <a:r>
              <a:rPr lang="nl-BE" sz="3792" dirty="0">
                <a:latin typeface="UGent Panno Text" panose="02000506040000040003" pitchFamily="2" charset="0"/>
              </a:rPr>
              <a:t>…</a:t>
            </a:r>
            <a:endParaRPr lang="nl-BE" sz="3034" dirty="0">
              <a:latin typeface="UGent Panno Text" panose="02000506040000040003" pitchFamily="2" charset="0"/>
            </a:endParaRPr>
          </a:p>
        </p:txBody>
      </p:sp>
      <p:pic>
        <p:nvPicPr>
          <p:cNvPr id="4" name="Afbeelding 3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0E49A128-D5A5-A3D7-9877-F078FAF0C4F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6" r="25386"/>
          <a:stretch/>
        </p:blipFill>
        <p:spPr>
          <a:xfrm>
            <a:off x="2581170" y="8514565"/>
            <a:ext cx="939180" cy="956536"/>
          </a:xfrm>
          <a:prstGeom prst="flowChartConnector">
            <a:avLst/>
          </a:prstGeom>
        </p:spPr>
      </p:pic>
      <p:grpSp>
        <p:nvGrpSpPr>
          <p:cNvPr id="5" name="Google Shape;247;p25">
            <a:extLst>
              <a:ext uri="{FF2B5EF4-FFF2-40B4-BE49-F238E27FC236}">
                <a16:creationId xmlns:a16="http://schemas.microsoft.com/office/drawing/2014/main" id="{06AEDA63-71DF-8D5B-229C-9995EE68A740}"/>
              </a:ext>
            </a:extLst>
          </p:cNvPr>
          <p:cNvGrpSpPr/>
          <p:nvPr/>
        </p:nvGrpSpPr>
        <p:grpSpPr>
          <a:xfrm rot="5400000">
            <a:off x="15733180" y="7534434"/>
            <a:ext cx="1284473" cy="548660"/>
            <a:chOff x="7539125" y="394825"/>
            <a:chExt cx="677400" cy="289350"/>
          </a:xfrm>
        </p:grpSpPr>
        <p:sp>
          <p:nvSpPr>
            <p:cNvPr id="6" name="Google Shape;248;p25">
              <a:extLst>
                <a:ext uri="{FF2B5EF4-FFF2-40B4-BE49-F238E27FC236}">
                  <a16:creationId xmlns:a16="http://schemas.microsoft.com/office/drawing/2014/main" id="{4EA84350-2D0D-A0FC-F6CD-A37998182BE0}"/>
                </a:ext>
              </a:extLst>
            </p:cNvPr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7" name="Google Shape;249;p25">
              <a:extLst>
                <a:ext uri="{FF2B5EF4-FFF2-40B4-BE49-F238E27FC236}">
                  <a16:creationId xmlns:a16="http://schemas.microsoft.com/office/drawing/2014/main" id="{5C0C4F13-5C76-4B3D-2E10-46113AC1E9D9}"/>
                </a:ext>
              </a:extLst>
            </p:cNvPr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8" name="Google Shape;250;p25">
              <a:extLst>
                <a:ext uri="{FF2B5EF4-FFF2-40B4-BE49-F238E27FC236}">
                  <a16:creationId xmlns:a16="http://schemas.microsoft.com/office/drawing/2014/main" id="{91DF782F-F353-86C1-1544-834941F797C8}"/>
                </a:ext>
              </a:extLst>
            </p:cNvPr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9" name="Google Shape;251;p25">
              <a:extLst>
                <a:ext uri="{FF2B5EF4-FFF2-40B4-BE49-F238E27FC236}">
                  <a16:creationId xmlns:a16="http://schemas.microsoft.com/office/drawing/2014/main" id="{A38C9F7B-09BE-2FF0-8AF7-41D6A7E0B16B}"/>
                </a:ext>
              </a:extLst>
            </p:cNvPr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0" name="Google Shape;252;p25">
              <a:extLst>
                <a:ext uri="{FF2B5EF4-FFF2-40B4-BE49-F238E27FC236}">
                  <a16:creationId xmlns:a16="http://schemas.microsoft.com/office/drawing/2014/main" id="{E6A28B0D-89E0-48AB-7D37-FAE58E5BF30F}"/>
                </a:ext>
              </a:extLst>
            </p:cNvPr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1" name="Google Shape;253;p25">
              <a:extLst>
                <a:ext uri="{FF2B5EF4-FFF2-40B4-BE49-F238E27FC236}">
                  <a16:creationId xmlns:a16="http://schemas.microsoft.com/office/drawing/2014/main" id="{8C294223-6085-A134-7DF5-CCB328C974DE}"/>
                </a:ext>
              </a:extLst>
            </p:cNvPr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2" name="Google Shape;254;p25">
              <a:extLst>
                <a:ext uri="{FF2B5EF4-FFF2-40B4-BE49-F238E27FC236}">
                  <a16:creationId xmlns:a16="http://schemas.microsoft.com/office/drawing/2014/main" id="{2C6C40F0-72E0-ABB7-CBE3-ED1D3517E004}"/>
                </a:ext>
              </a:extLst>
            </p:cNvPr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3" name="Google Shape;255;p25">
              <a:extLst>
                <a:ext uri="{FF2B5EF4-FFF2-40B4-BE49-F238E27FC236}">
                  <a16:creationId xmlns:a16="http://schemas.microsoft.com/office/drawing/2014/main" id="{73A121A7-1692-D1DC-FD83-3FE33562A4A2}"/>
                </a:ext>
              </a:extLst>
            </p:cNvPr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</p:grpSp>
      <p:sp>
        <p:nvSpPr>
          <p:cNvPr id="17" name="Slide Number Placeholder 3">
            <a:extLst>
              <a:ext uri="{FF2B5EF4-FFF2-40B4-BE49-F238E27FC236}">
                <a16:creationId xmlns:a16="http://schemas.microsoft.com/office/drawing/2014/main" id="{D65D3543-0342-4DB3-BC13-1D2B5944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5590520" y="8948703"/>
            <a:ext cx="921880" cy="519289"/>
          </a:xfrm>
        </p:spPr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defTabSz="1300414"/>
              <a:t>43</a:t>
            </a:fld>
            <a:endParaRPr lang="en-GB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86352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1E1F09-76E2-49C1-8376-DD7583F497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33D549-66DD-4FE6-A31F-596974FB8C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E62035-BD04-404B-9469-AF8B8A1A02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2660158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7845-BF2E-484F-A5C7-3D076DE0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3B17-E2BD-4164-8541-02D0C7A2B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400" indent="0">
              <a:buNone/>
            </a:pPr>
            <a:r>
              <a:rPr lang="en-US" dirty="0"/>
              <a:t>1. Playing the role as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student</a:t>
            </a:r>
            <a:r>
              <a:rPr lang="en-US" dirty="0"/>
              <a:t>” on your phone in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my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class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E.g. use your </a:t>
            </a:r>
            <a:r>
              <a:rPr lang="en-US" dirty="0" err="1"/>
              <a:t>hotmail</a:t>
            </a:r>
            <a:r>
              <a:rPr lang="en-US" dirty="0"/>
              <a:t> email to register</a:t>
            </a:r>
          </a:p>
          <a:p>
            <a:pPr marL="720000" lvl="1" indent="0">
              <a:buNone/>
            </a:pPr>
            <a:endParaRPr lang="en-US" dirty="0"/>
          </a:p>
          <a:p>
            <a:pPr marL="86400" indent="0">
              <a:buNone/>
            </a:pPr>
            <a:r>
              <a:rPr lang="en-US" dirty="0"/>
              <a:t>2. Playing the role as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teacher</a:t>
            </a:r>
            <a:r>
              <a:rPr lang="en-US" dirty="0"/>
              <a:t>” on laptop for your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own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class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E.g. use your university email to register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AE851-4E15-483A-816A-9A52FEFC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45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51963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FA3B-6FF7-4188-9588-537A9AE8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7585" b="1" dirty="0">
                <a:solidFill>
                  <a:srgbClr val="92D050"/>
                </a:solidFill>
                <a:latin typeface="UGent Panno Text" panose="02000506040000040003" pitchFamily="2" charset="0"/>
              </a:rPr>
              <a:t>Duga.castars.net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DA3D0-2029-413C-B8A6-930115A6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37" y="1462120"/>
            <a:ext cx="16196211" cy="6188193"/>
          </a:xfrm>
        </p:spPr>
        <p:txBody>
          <a:bodyPr>
            <a:normAutofit fontScale="55000" lnSpcReduction="20000"/>
          </a:bodyPr>
          <a:lstStyle/>
          <a:p>
            <a:endParaRPr lang="nl-BE" sz="5309" dirty="0">
              <a:latin typeface="UGent Panno Text" panose="02000506040000040003" pitchFamily="2" charset="0"/>
            </a:endParaRPr>
          </a:p>
          <a:p>
            <a:r>
              <a:rPr lang="nl-BE" sz="6500" dirty="0">
                <a:latin typeface="UGent Panno Text" panose="02000506040000040003" pitchFamily="2" charset="0"/>
              </a:rPr>
              <a:t>Step 1:</a:t>
            </a:r>
          </a:p>
          <a:p>
            <a:pPr lvl="1"/>
            <a:r>
              <a:rPr lang="nl-BE" sz="5800" dirty="0">
                <a:latin typeface="UGent Panno Text" panose="02000506040000040003" pitchFamily="2" charset="0"/>
              </a:rPr>
              <a:t>Register as “student”: e.g. </a:t>
            </a:r>
            <a:r>
              <a:rPr lang="nl-BE" sz="5800" dirty="0" err="1">
                <a:latin typeface="UGent Panno Text" panose="02000506040000040003" pitchFamily="2" charset="0"/>
              </a:rPr>
              <a:t>hotmail</a:t>
            </a:r>
            <a:r>
              <a:rPr lang="nl-BE" sz="5800" dirty="0">
                <a:latin typeface="UGent Panno Text" panose="02000506040000040003" pitchFamily="2" charset="0"/>
              </a:rPr>
              <a:t> </a:t>
            </a:r>
            <a:r>
              <a:rPr lang="nl-BE" sz="5800" dirty="0" err="1">
                <a:latin typeface="UGent Panno Text" panose="02000506040000040003" pitchFamily="2" charset="0"/>
              </a:rPr>
              <a:t>address</a:t>
            </a:r>
            <a:endParaRPr lang="nl-BE" sz="5800" dirty="0">
              <a:latin typeface="UGent Panno Text" panose="02000506040000040003" pitchFamily="2" charset="0"/>
            </a:endParaRPr>
          </a:p>
          <a:p>
            <a:pPr lvl="1"/>
            <a:r>
              <a:rPr lang="nl-BE" sz="5800" dirty="0">
                <a:latin typeface="UGent Panno Text" panose="02000506040000040003" pitchFamily="2" charset="0"/>
              </a:rPr>
              <a:t>Password: e.g. Helsinki2023!</a:t>
            </a:r>
          </a:p>
          <a:p>
            <a:pPr lvl="1"/>
            <a:r>
              <a:rPr lang="nl-BE" sz="5800" dirty="0" err="1">
                <a:latin typeface="UGent Panno Text" panose="02000506040000040003" pitchFamily="2" charset="0"/>
              </a:rPr>
              <a:t>Nickname</a:t>
            </a:r>
            <a:endParaRPr lang="nl-BE" sz="5800" dirty="0">
              <a:latin typeface="UGent Panno Text" panose="02000506040000040003" pitchFamily="2" charset="0"/>
            </a:endParaRPr>
          </a:p>
          <a:p>
            <a:pPr lvl="1"/>
            <a:endParaRPr lang="nl-BE" sz="4551" dirty="0">
              <a:latin typeface="UGent Panno Text" panose="02000506040000040003" pitchFamily="2" charset="0"/>
            </a:endParaRPr>
          </a:p>
          <a:p>
            <a:r>
              <a:rPr lang="nl-BE" sz="5309" dirty="0">
                <a:latin typeface="UGent Panno Text" panose="02000506040000040003" pitchFamily="2" charset="0"/>
              </a:rPr>
              <a:t>Step 2: </a:t>
            </a:r>
          </a:p>
          <a:p>
            <a:pPr lvl="1"/>
            <a:r>
              <a:rPr lang="nl-BE" sz="5309" dirty="0">
                <a:latin typeface="UGent Panno Text" panose="02000506040000040003" pitchFamily="2" charset="0"/>
              </a:rPr>
              <a:t>Start </a:t>
            </a:r>
            <a:r>
              <a:rPr lang="nl-BE" sz="5309" dirty="0" err="1">
                <a:latin typeface="UGent Panno Text" panose="02000506040000040003" pitchFamily="2" charset="0"/>
              </a:rPr>
              <a:t>playing</a:t>
            </a:r>
            <a:r>
              <a:rPr lang="nl-BE" sz="5309" dirty="0">
                <a:latin typeface="UGent Panno Text" panose="02000506040000040003" pitchFamily="2" charset="0"/>
              </a:rPr>
              <a:t> </a:t>
            </a:r>
          </a:p>
          <a:p>
            <a:pPr lvl="1"/>
            <a:r>
              <a:rPr lang="nl-BE" sz="5309" dirty="0" err="1">
                <a:latin typeface="UGent Panno Text" panose="02000506040000040003" pitchFamily="2" charset="0"/>
              </a:rPr>
              <a:t>Add</a:t>
            </a:r>
            <a:r>
              <a:rPr lang="nl-BE" sz="5309" dirty="0">
                <a:latin typeface="UGent Panno Text" panose="02000506040000040003" pitchFamily="2" charset="0"/>
              </a:rPr>
              <a:t> new course</a:t>
            </a:r>
          </a:p>
          <a:p>
            <a:pPr lvl="1"/>
            <a:r>
              <a:rPr lang="nl-BE" sz="5309" dirty="0">
                <a:latin typeface="UGent Panno Text" panose="02000506040000040003" pitchFamily="2" charset="0"/>
              </a:rPr>
              <a:t>Enter code</a:t>
            </a:r>
          </a:p>
          <a:p>
            <a:endParaRPr lang="nl-BE" sz="5309" dirty="0">
              <a:latin typeface="UGent Panno Text" panose="02000506040000040003" pitchFamily="2" charset="0"/>
            </a:endParaRPr>
          </a:p>
          <a:p>
            <a:r>
              <a:rPr lang="nl-BE" sz="5309" dirty="0">
                <a:latin typeface="UGent Panno Text" panose="02000506040000040003" pitchFamily="2" charset="0"/>
              </a:rPr>
              <a:t>Step 3: Intro to Accounting</a:t>
            </a:r>
          </a:p>
        </p:txBody>
      </p:sp>
      <p:pic>
        <p:nvPicPr>
          <p:cNvPr id="5" name="Afbeelding 4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6D2F2B78-A8F6-B3B8-B06C-AD11F578F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6" r="25386"/>
          <a:stretch/>
        </p:blipFill>
        <p:spPr>
          <a:xfrm>
            <a:off x="2366789" y="8292368"/>
            <a:ext cx="939180" cy="956536"/>
          </a:xfrm>
          <a:prstGeom prst="flowChartConnector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E8236-693A-4808-B177-AB7CD968E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244" y="142049"/>
            <a:ext cx="2811402" cy="3307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CF7B96-B47B-44D3-B1D2-670A12D86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3590" y="142049"/>
            <a:ext cx="4202321" cy="32524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5B2793-9054-4C88-B1D4-59817BCA77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1"/>
          <a:stretch/>
        </p:blipFill>
        <p:spPr>
          <a:xfrm>
            <a:off x="4617862" y="3813287"/>
            <a:ext cx="3204513" cy="48549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5E0516-9BA3-4444-A05C-F4A786478E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8"/>
          <a:stretch/>
        </p:blipFill>
        <p:spPr>
          <a:xfrm>
            <a:off x="8112625" y="3835078"/>
            <a:ext cx="3958169" cy="520851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824F75D-7AEF-41F7-909A-EAF0FD010AB9}"/>
              </a:ext>
            </a:extLst>
          </p:cNvPr>
          <p:cNvSpPr/>
          <p:nvPr/>
        </p:nvSpPr>
        <p:spPr>
          <a:xfrm>
            <a:off x="5678284" y="8036166"/>
            <a:ext cx="1083667" cy="1007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76106DF-A583-4C60-967B-5117F09D2A39}"/>
              </a:ext>
            </a:extLst>
          </p:cNvPr>
          <p:cNvSpPr/>
          <p:nvPr/>
        </p:nvSpPr>
        <p:spPr>
          <a:xfrm>
            <a:off x="7990244" y="4514691"/>
            <a:ext cx="3052113" cy="1007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A1DC2B1-38D4-4E81-B7F8-1C50E54016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5"/>
          <a:stretch/>
        </p:blipFill>
        <p:spPr>
          <a:xfrm>
            <a:off x="12445762" y="3835078"/>
            <a:ext cx="3889417" cy="538601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2736E93-AF07-4807-9099-780BB466D41D}"/>
              </a:ext>
            </a:extLst>
          </p:cNvPr>
          <p:cNvSpPr/>
          <p:nvPr/>
        </p:nvSpPr>
        <p:spPr>
          <a:xfrm>
            <a:off x="11926300" y="4395777"/>
            <a:ext cx="4840777" cy="1844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537B6E-3F9F-443C-8706-BDC2609EABF9}"/>
              </a:ext>
            </a:extLst>
          </p:cNvPr>
          <p:cNvSpPr txBox="1"/>
          <p:nvPr/>
        </p:nvSpPr>
        <p:spPr>
          <a:xfrm>
            <a:off x="12361044" y="6208440"/>
            <a:ext cx="4716470" cy="171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9600" b="1" dirty="0">
                <a:latin typeface="UGent Panno Text" panose="02000506040000040003" pitchFamily="2" charset="0"/>
              </a:rPr>
              <a:t>5 9 0 d e 1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4262368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1" animBg="1"/>
      <p:bldP spid="24" grpId="0" animBg="1"/>
      <p:bldP spid="27" grpId="1" animBg="1"/>
      <p:bldP spid="28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6265-265B-43BB-A960-114DE0AB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DUGA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2591-CCFB-4DB5-9B68-053C2414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413165"/>
            <a:ext cx="15699575" cy="6477200"/>
          </a:xfrm>
        </p:spPr>
        <p:txBody>
          <a:bodyPr>
            <a:normAutofit fontScale="77500" lnSpcReduction="20000"/>
          </a:bodyPr>
          <a:lstStyle/>
          <a:p>
            <a:r>
              <a:rPr lang="en-US" b="1" dirty="0">
                <a:solidFill>
                  <a:srgbClr val="1E64C8"/>
                </a:solidFill>
              </a:rPr>
              <a:t>Acknowledgement: badges</a:t>
            </a:r>
          </a:p>
          <a:p>
            <a:r>
              <a:rPr lang="en-US" b="1" dirty="0">
                <a:solidFill>
                  <a:srgbClr val="1E64C8"/>
                </a:solidFill>
              </a:rPr>
              <a:t>Chance: random questions, smart picking (within schedule)</a:t>
            </a:r>
          </a:p>
          <a:p>
            <a:r>
              <a:rPr lang="en-US" b="1" dirty="0">
                <a:solidFill>
                  <a:srgbClr val="1E64C8"/>
                </a:solidFill>
              </a:rPr>
              <a:t>Competition: leaderboard</a:t>
            </a:r>
          </a:p>
          <a:p>
            <a:r>
              <a:rPr lang="en-US" dirty="0"/>
              <a:t>Cooperation</a:t>
            </a:r>
          </a:p>
          <a:p>
            <a:r>
              <a:rPr lang="en-US" b="1" dirty="0">
                <a:solidFill>
                  <a:srgbClr val="1E64C8"/>
                </a:solidFill>
              </a:rPr>
              <a:t>Experience points: XP points</a:t>
            </a:r>
          </a:p>
          <a:p>
            <a:r>
              <a:rPr lang="en-US" b="1" dirty="0">
                <a:solidFill>
                  <a:srgbClr val="1E64C8"/>
                </a:solidFill>
              </a:rPr>
              <a:t>Novelty: surprises</a:t>
            </a:r>
          </a:p>
          <a:p>
            <a:r>
              <a:rPr lang="en-US" dirty="0"/>
              <a:t>Objective</a:t>
            </a:r>
          </a:p>
          <a:p>
            <a:r>
              <a:rPr lang="en-US" b="1" dirty="0">
                <a:solidFill>
                  <a:srgbClr val="1E64C8"/>
                </a:solidFill>
              </a:rPr>
              <a:t>Progression: X of the 10 questions</a:t>
            </a:r>
          </a:p>
          <a:p>
            <a:r>
              <a:rPr lang="en-US" b="1" dirty="0">
                <a:solidFill>
                  <a:srgbClr val="1E64C8"/>
                </a:solidFill>
              </a:rPr>
              <a:t>Sensation: visual stimulation </a:t>
            </a:r>
            <a:r>
              <a:rPr lang="en-US" dirty="0"/>
              <a:t>(sound stimulation)</a:t>
            </a:r>
          </a:p>
          <a:p>
            <a:r>
              <a:rPr lang="en-US" b="1" dirty="0">
                <a:solidFill>
                  <a:srgbClr val="1E64C8"/>
                </a:solidFill>
              </a:rPr>
              <a:t>Time pressure: counting down (adaptable)</a:t>
            </a:r>
          </a:p>
          <a:p>
            <a:r>
              <a:rPr lang="en-US" b="1" dirty="0">
                <a:solidFill>
                  <a:srgbClr val="1E64C8"/>
                </a:solidFill>
              </a:rPr>
              <a:t>Immediate feedback: instant + content after 10 Q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84DF0-A666-4C79-A0F3-45FF7BC3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7835931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CD1C3-DC63-42AC-B14C-FDAB59DA91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4EB6BF-D32C-4C0C-B8A7-A8A22CB4A2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34D31A-6600-4A83-B67C-DDDA0FBE5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113063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E0AC-E285-4D29-B538-FBA480E3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 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745AD-62BE-47CB-8F9D-6AE66ECD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Take the role as teacher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77401-3074-4B9F-8F4B-D64771DC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49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2D0FF-6D0E-48EB-9BD8-EF8ED4BC2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1804" y="2531745"/>
            <a:ext cx="3857625" cy="50863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7AF4C8-B5F4-4798-9E37-C861067409FF}"/>
              </a:ext>
            </a:extLst>
          </p:cNvPr>
          <p:cNvSpPr/>
          <p:nvPr/>
        </p:nvSpPr>
        <p:spPr>
          <a:xfrm>
            <a:off x="306886" y="1863236"/>
            <a:ext cx="6727460" cy="4613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</p:spTree>
    <p:extLst>
      <p:ext uri="{BB962C8B-B14F-4D97-AF65-F5344CB8AC3E}">
        <p14:creationId xmlns:p14="http://schemas.microsoft.com/office/powerpoint/2010/main" val="2873514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7F780A1F-0D5D-467A-963E-138E140AF1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Gamification is everywhere</a:t>
            </a: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DF6FACFE-307C-4244-93B3-9B7F7A48B3F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“The use of </a:t>
            </a:r>
            <a:r>
              <a:rPr lang="en-US" dirty="0">
                <a:solidFill>
                  <a:schemeClr val="tx2"/>
                </a:solidFill>
              </a:rPr>
              <a:t>game design </a:t>
            </a:r>
            <a:r>
              <a:rPr lang="en-US" dirty="0"/>
              <a:t>elements in non-game context”</a:t>
            </a:r>
          </a:p>
        </p:txBody>
      </p:sp>
    </p:spTree>
    <p:extLst>
      <p:ext uri="{BB962C8B-B14F-4D97-AF65-F5344CB8AC3E}">
        <p14:creationId xmlns:p14="http://schemas.microsoft.com/office/powerpoint/2010/main" val="8755589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81960B-B5D8-4DD6-8327-7B593D5454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79A43-6B00-48E6-A834-8150C8A4F8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E847F53-D553-4DCB-95D3-0550D14EEA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50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0610A-FB10-4FA3-B8E4-3063FCE64C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042150"/>
            <a:ext cx="17338675" cy="7377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711039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2FB31B-E254-4DC1-B5FC-786F0B66E3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Edit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211DCC-A8B5-4AF9-9163-3C480266D6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FD248A-C206-45C4-882F-8A0570C96D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51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B36C4C6-DF99-46BA-B3AE-BA9383E998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5825" y="1194364"/>
            <a:ext cx="13239750" cy="8039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43969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43E858-2E50-4B7E-A160-96B3386A1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question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532425-BFB1-4CA2-9245-41DB15315F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468BBC7-5C0D-43C6-A830-D39ACB915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52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6CAA420-68C6-46B7-8BB1-8089FE24E7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7094" y="1115693"/>
            <a:ext cx="17486894" cy="7412822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3A8921F-B9FD-437D-872D-005B97248DF1}"/>
              </a:ext>
            </a:extLst>
          </p:cNvPr>
          <p:cNvSpPr/>
          <p:nvPr/>
        </p:nvSpPr>
        <p:spPr>
          <a:xfrm>
            <a:off x="15821189" y="3200400"/>
            <a:ext cx="1628611" cy="117432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F266FE3-3A7B-4C54-B89E-AE79FD85BE73}"/>
              </a:ext>
            </a:extLst>
          </p:cNvPr>
          <p:cNvSpPr/>
          <p:nvPr/>
        </p:nvSpPr>
        <p:spPr>
          <a:xfrm>
            <a:off x="2453641" y="1362062"/>
            <a:ext cx="1478280" cy="100234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</p:spTree>
    <p:extLst>
      <p:ext uri="{BB962C8B-B14F-4D97-AF65-F5344CB8AC3E}">
        <p14:creationId xmlns:p14="http://schemas.microsoft.com/office/powerpoint/2010/main" val="4085460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634967-97F4-45E6-BFF7-3634385921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sections: to schedule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6D9A-7CB4-45E3-A6A4-C410DE763A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Schedule chapter 1 + 2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6BC121-0AC9-4F0B-81F7-1A06E0BF03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53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F8E8ED-2C1B-4F13-AB66-36B8481BE5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2161928"/>
            <a:ext cx="17338675" cy="5429743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0F3B364B-52A2-4709-981D-4E2A70D1DE5A}"/>
              </a:ext>
            </a:extLst>
          </p:cNvPr>
          <p:cNvSpPr/>
          <p:nvPr/>
        </p:nvSpPr>
        <p:spPr>
          <a:xfrm>
            <a:off x="14420780" y="4876799"/>
            <a:ext cx="1630680" cy="7772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</p:spTree>
    <p:extLst>
      <p:ext uri="{BB962C8B-B14F-4D97-AF65-F5344CB8AC3E}">
        <p14:creationId xmlns:p14="http://schemas.microsoft.com/office/powerpoint/2010/main" val="1601456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C8081-EA3F-4240-95DC-F036FF72B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analytics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9695492-ECDC-4299-AEE6-A47B1C280AB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0949" y="1615439"/>
            <a:ext cx="16960399" cy="4312921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CB147B5-81DC-4FC4-8714-02CC0A29EC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54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0670914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9FC9E4-4919-4E92-914E-B75BEA1D3E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Admin codes: to generate code for your students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57CF-2DBC-478B-BB4F-13A4521987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2087880"/>
            <a:ext cx="15699575" cy="580248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211CF52-6301-4419-B9DD-C5E24F415B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55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84795A-D0DA-46B9-AEF9-5CA1BBCD3C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6165" y="2087880"/>
            <a:ext cx="16554450" cy="5476875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BDAB267-3287-43FF-9F9D-84FA1AAD7D7B}"/>
              </a:ext>
            </a:extLst>
          </p:cNvPr>
          <p:cNvSpPr/>
          <p:nvPr/>
        </p:nvSpPr>
        <p:spPr>
          <a:xfrm>
            <a:off x="278060" y="6065518"/>
            <a:ext cx="1992700" cy="86868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D2BAF621-F0CD-4FB8-8F93-BAC8FE0694AC}"/>
              </a:ext>
            </a:extLst>
          </p:cNvPr>
          <p:cNvSpPr/>
          <p:nvPr/>
        </p:nvSpPr>
        <p:spPr>
          <a:xfrm>
            <a:off x="278060" y="3962400"/>
            <a:ext cx="3013780" cy="12192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473D3A9-C124-4140-8474-FD08460F688F}"/>
              </a:ext>
            </a:extLst>
          </p:cNvPr>
          <p:cNvSpPr/>
          <p:nvPr/>
        </p:nvSpPr>
        <p:spPr>
          <a:xfrm>
            <a:off x="8903900" y="4099560"/>
            <a:ext cx="1630680" cy="1082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03FEFC46-9570-4F72-879D-68BF00AF22E3}"/>
              </a:ext>
            </a:extLst>
          </p:cNvPr>
          <p:cNvSpPr/>
          <p:nvPr/>
        </p:nvSpPr>
        <p:spPr>
          <a:xfrm>
            <a:off x="15264860" y="4099560"/>
            <a:ext cx="1630680" cy="108204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</p:spTree>
    <p:extLst>
      <p:ext uri="{BB962C8B-B14F-4D97-AF65-F5344CB8AC3E}">
        <p14:creationId xmlns:p14="http://schemas.microsoft.com/office/powerpoint/2010/main" val="399829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597845-BF2E-484F-A5C7-3D076DE09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Try it yourself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C63B17-E2BD-4164-8541-02D0C7A2B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6400" indent="0">
              <a:buNone/>
            </a:pPr>
            <a:r>
              <a:rPr lang="en-US" dirty="0"/>
              <a:t>1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. Playing the role as “student” on your phone in </a:t>
            </a:r>
            <a:r>
              <a:rPr lang="en-US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my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class:</a:t>
            </a:r>
          </a:p>
          <a:p>
            <a:pPr lvl="1"/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E.g. use your </a:t>
            </a:r>
            <a:r>
              <a:rPr lang="en-US" dirty="0" err="1">
                <a:solidFill>
                  <a:schemeClr val="tx1">
                    <a:lumMod val="50000"/>
                    <a:lumOff val="50000"/>
                  </a:schemeClr>
                </a:solidFill>
              </a:rPr>
              <a:t>hotmail</a:t>
            </a:r>
            <a:r>
              <a:rPr lang="en-US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email to register</a:t>
            </a:r>
          </a:p>
          <a:p>
            <a:pPr marL="720000" lvl="1" indent="0">
              <a:buNone/>
            </a:pPr>
            <a:endParaRPr lang="en-US" dirty="0"/>
          </a:p>
          <a:p>
            <a:pPr marL="86400" indent="0">
              <a:buNone/>
            </a:pPr>
            <a:r>
              <a:rPr lang="en-US" dirty="0"/>
              <a:t>2. Playing the role as “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teacher</a:t>
            </a:r>
            <a:r>
              <a:rPr lang="en-US" dirty="0"/>
              <a:t>” on </a:t>
            </a:r>
            <a:r>
              <a:rPr lang="en-US" dirty="0">
                <a:solidFill>
                  <a:srgbClr val="FF0000"/>
                </a:solidFill>
              </a:rPr>
              <a:t>laptop</a:t>
            </a:r>
            <a:r>
              <a:rPr lang="en-US" dirty="0"/>
              <a:t> for your </a:t>
            </a:r>
            <a:r>
              <a:rPr lang="en-US" u="sng" dirty="0">
                <a:solidFill>
                  <a:schemeClr val="bg2">
                    <a:lumMod val="50000"/>
                  </a:schemeClr>
                </a:solidFill>
              </a:rPr>
              <a:t>own</a:t>
            </a:r>
            <a:r>
              <a:rPr lang="en-US" dirty="0"/>
              <a:t> </a:t>
            </a:r>
            <a:r>
              <a:rPr lang="en-US" dirty="0">
                <a:solidFill>
                  <a:schemeClr val="bg2">
                    <a:lumMod val="50000"/>
                  </a:schemeClr>
                </a:solidFill>
              </a:rPr>
              <a:t>class</a:t>
            </a:r>
            <a:r>
              <a:rPr lang="en-US" dirty="0"/>
              <a:t>:</a:t>
            </a:r>
          </a:p>
          <a:p>
            <a:pPr lvl="1"/>
            <a:r>
              <a:rPr lang="en-US" dirty="0"/>
              <a:t>E.g. use your university email to register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DAE851-4E15-483A-816A-9A52FEFC1D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56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64024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4CFA3B-6FF7-4188-9588-537A9AE89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nl-BE" sz="7585" b="1" dirty="0">
                <a:solidFill>
                  <a:srgbClr val="92D050"/>
                </a:solidFill>
                <a:latin typeface="UGent Panno Text" panose="02000506040000040003" pitchFamily="2" charset="0"/>
              </a:rPr>
              <a:t>Duga.castars.net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DA3D0-2029-413C-B8A6-930115A69D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3937" y="1462120"/>
            <a:ext cx="16196211" cy="6188193"/>
          </a:xfrm>
        </p:spPr>
        <p:txBody>
          <a:bodyPr>
            <a:normAutofit fontScale="55000" lnSpcReduction="20000"/>
          </a:bodyPr>
          <a:lstStyle/>
          <a:p>
            <a:r>
              <a:rPr lang="nl-BE" sz="5309" dirty="0">
                <a:solidFill>
                  <a:srgbClr val="FF0000"/>
                </a:solidFill>
                <a:latin typeface="UGent Panno Text" panose="02000506040000040003" pitchFamily="2" charset="0"/>
              </a:rPr>
              <a:t>On laptop</a:t>
            </a:r>
          </a:p>
          <a:p>
            <a:r>
              <a:rPr lang="nl-BE" sz="6500" dirty="0">
                <a:latin typeface="UGent Panno Text" panose="02000506040000040003" pitchFamily="2" charset="0"/>
              </a:rPr>
              <a:t>Step 1:</a:t>
            </a:r>
          </a:p>
          <a:p>
            <a:pPr lvl="1"/>
            <a:r>
              <a:rPr lang="nl-BE" sz="5800" dirty="0">
                <a:solidFill>
                  <a:srgbClr val="FF0000"/>
                </a:solidFill>
                <a:latin typeface="UGent Panno Text" panose="02000506040000040003" pitchFamily="2" charset="0"/>
              </a:rPr>
              <a:t>Register as “teacher”: </a:t>
            </a:r>
            <a:r>
              <a:rPr lang="nl-BE" sz="5800" dirty="0">
                <a:latin typeface="UGent Panno Text" panose="02000506040000040003" pitchFamily="2" charset="0"/>
              </a:rPr>
              <a:t>e.g. </a:t>
            </a:r>
            <a:r>
              <a:rPr lang="nl-BE" sz="5800" dirty="0" err="1">
                <a:latin typeface="UGent Panno Text" panose="02000506040000040003" pitchFamily="2" charset="0"/>
              </a:rPr>
              <a:t>university</a:t>
            </a:r>
            <a:r>
              <a:rPr lang="nl-BE" sz="5800" dirty="0">
                <a:latin typeface="UGent Panno Text" panose="02000506040000040003" pitchFamily="2" charset="0"/>
              </a:rPr>
              <a:t> </a:t>
            </a:r>
            <a:r>
              <a:rPr lang="nl-BE" sz="5800" dirty="0" err="1">
                <a:latin typeface="UGent Panno Text" panose="02000506040000040003" pitchFamily="2" charset="0"/>
              </a:rPr>
              <a:t>address</a:t>
            </a:r>
            <a:endParaRPr lang="nl-BE" sz="5800" dirty="0">
              <a:latin typeface="UGent Panno Text" panose="02000506040000040003" pitchFamily="2" charset="0"/>
            </a:endParaRPr>
          </a:p>
          <a:p>
            <a:pPr lvl="1"/>
            <a:r>
              <a:rPr lang="nl-BE" sz="5800" dirty="0">
                <a:latin typeface="UGent Panno Text" panose="02000506040000040003" pitchFamily="2" charset="0"/>
              </a:rPr>
              <a:t>Password: e.g. Helsinki2023!</a:t>
            </a:r>
          </a:p>
          <a:p>
            <a:pPr lvl="1"/>
            <a:r>
              <a:rPr lang="nl-BE" sz="5800" dirty="0" err="1">
                <a:latin typeface="UGent Panno Text" panose="02000506040000040003" pitchFamily="2" charset="0"/>
              </a:rPr>
              <a:t>Nickname</a:t>
            </a:r>
            <a:endParaRPr lang="nl-BE" sz="5800" dirty="0">
              <a:latin typeface="UGent Panno Text" panose="02000506040000040003" pitchFamily="2" charset="0"/>
            </a:endParaRPr>
          </a:p>
          <a:p>
            <a:pPr lvl="1"/>
            <a:endParaRPr lang="nl-BE" sz="4551" dirty="0">
              <a:latin typeface="UGent Panno Text" panose="02000506040000040003" pitchFamily="2" charset="0"/>
            </a:endParaRPr>
          </a:p>
          <a:p>
            <a:r>
              <a:rPr lang="nl-BE" sz="5309" dirty="0">
                <a:latin typeface="UGent Panno Text" panose="02000506040000040003" pitchFamily="2" charset="0"/>
              </a:rPr>
              <a:t>Step 2: </a:t>
            </a:r>
          </a:p>
          <a:p>
            <a:pPr lvl="1"/>
            <a:r>
              <a:rPr lang="nl-BE" sz="5309" dirty="0">
                <a:latin typeface="UGent Panno Text" panose="02000506040000040003" pitchFamily="2" charset="0"/>
              </a:rPr>
              <a:t>Start </a:t>
            </a:r>
            <a:r>
              <a:rPr lang="nl-BE" sz="5309" dirty="0" err="1">
                <a:latin typeface="UGent Panno Text" panose="02000506040000040003" pitchFamily="2" charset="0"/>
              </a:rPr>
              <a:t>playing</a:t>
            </a:r>
            <a:r>
              <a:rPr lang="nl-BE" sz="5309" dirty="0">
                <a:latin typeface="UGent Panno Text" panose="02000506040000040003" pitchFamily="2" charset="0"/>
              </a:rPr>
              <a:t> </a:t>
            </a:r>
          </a:p>
          <a:p>
            <a:pPr lvl="1"/>
            <a:r>
              <a:rPr lang="nl-BE" sz="5309" dirty="0" err="1">
                <a:latin typeface="UGent Panno Text" panose="02000506040000040003" pitchFamily="2" charset="0"/>
              </a:rPr>
              <a:t>Add</a:t>
            </a:r>
            <a:r>
              <a:rPr lang="nl-BE" sz="5309" dirty="0">
                <a:latin typeface="UGent Panno Text" panose="02000506040000040003" pitchFamily="2" charset="0"/>
              </a:rPr>
              <a:t> new course</a:t>
            </a:r>
          </a:p>
          <a:p>
            <a:pPr lvl="1"/>
            <a:r>
              <a:rPr lang="nl-BE" sz="5309" dirty="0">
                <a:solidFill>
                  <a:srgbClr val="FF0000"/>
                </a:solidFill>
                <a:latin typeface="UGent Panno Text" panose="02000506040000040003" pitchFamily="2" charset="0"/>
              </a:rPr>
              <a:t>Enter code: </a:t>
            </a:r>
          </a:p>
          <a:p>
            <a:pPr lvl="2"/>
            <a:r>
              <a:rPr lang="nl-BE" sz="5309" dirty="0">
                <a:solidFill>
                  <a:srgbClr val="FF0000"/>
                </a:solidFill>
                <a:latin typeface="UGent Panno Text" panose="02000506040000040003" pitchFamily="2" charset="0"/>
              </a:rPr>
              <a:t>personal</a:t>
            </a:r>
          </a:p>
          <a:p>
            <a:endParaRPr lang="nl-BE" sz="5309" dirty="0">
              <a:latin typeface="UGent Panno Text" panose="02000506040000040003" pitchFamily="2" charset="0"/>
            </a:endParaRPr>
          </a:p>
          <a:p>
            <a:r>
              <a:rPr lang="nl-BE" sz="5309" dirty="0">
                <a:latin typeface="UGent Panno Text" panose="02000506040000040003" pitchFamily="2" charset="0"/>
              </a:rPr>
              <a:t>Step 3: Intro to Accounting</a:t>
            </a:r>
          </a:p>
        </p:txBody>
      </p:sp>
      <p:pic>
        <p:nvPicPr>
          <p:cNvPr id="5" name="Afbeelding 4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6D2F2B78-A8F6-B3B8-B06C-AD11F578FA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6" r="25386"/>
          <a:stretch/>
        </p:blipFill>
        <p:spPr>
          <a:xfrm>
            <a:off x="2366789" y="8292368"/>
            <a:ext cx="939180" cy="956536"/>
          </a:xfrm>
          <a:prstGeom prst="flowChartConnector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F70E8236-693A-4808-B177-AB7CD968E6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90244" y="142049"/>
            <a:ext cx="2811402" cy="3307176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C6CF7B96-B47B-44D3-B1D2-670A12D864B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43590" y="142049"/>
            <a:ext cx="4202321" cy="3252429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1D5B2793-9054-4C88-B1D4-59817BCA775D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821"/>
          <a:stretch/>
        </p:blipFill>
        <p:spPr>
          <a:xfrm>
            <a:off x="4617862" y="3813287"/>
            <a:ext cx="3204513" cy="4854954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2B5E0516-9BA3-4444-A05C-F4A786478E7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018"/>
          <a:stretch/>
        </p:blipFill>
        <p:spPr>
          <a:xfrm>
            <a:off x="8112625" y="3835078"/>
            <a:ext cx="3958169" cy="5208515"/>
          </a:xfrm>
          <a:prstGeom prst="rect">
            <a:avLst/>
          </a:prstGeom>
        </p:spPr>
      </p:pic>
      <p:sp>
        <p:nvSpPr>
          <p:cNvPr id="19" name="Oval 18">
            <a:extLst>
              <a:ext uri="{FF2B5EF4-FFF2-40B4-BE49-F238E27FC236}">
                <a16:creationId xmlns:a16="http://schemas.microsoft.com/office/drawing/2014/main" id="{A824F75D-7AEF-41F7-909A-EAF0FD010AB9}"/>
              </a:ext>
            </a:extLst>
          </p:cNvPr>
          <p:cNvSpPr/>
          <p:nvPr/>
        </p:nvSpPr>
        <p:spPr>
          <a:xfrm>
            <a:off x="5678284" y="8036166"/>
            <a:ext cx="1083667" cy="1007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B76106DF-A583-4C60-967B-5117F09D2A39}"/>
              </a:ext>
            </a:extLst>
          </p:cNvPr>
          <p:cNvSpPr/>
          <p:nvPr/>
        </p:nvSpPr>
        <p:spPr>
          <a:xfrm>
            <a:off x="7990244" y="4514691"/>
            <a:ext cx="3052113" cy="100742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A1DC2B1-38D4-4E81-B7F8-1C50E54016A9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45"/>
          <a:stretch/>
        </p:blipFill>
        <p:spPr>
          <a:xfrm>
            <a:off x="12445762" y="3835078"/>
            <a:ext cx="3889417" cy="5386010"/>
          </a:xfrm>
          <a:prstGeom prst="rect">
            <a:avLst/>
          </a:prstGeom>
        </p:spPr>
      </p:pic>
      <p:sp>
        <p:nvSpPr>
          <p:cNvPr id="27" name="Oval 26">
            <a:extLst>
              <a:ext uri="{FF2B5EF4-FFF2-40B4-BE49-F238E27FC236}">
                <a16:creationId xmlns:a16="http://schemas.microsoft.com/office/drawing/2014/main" id="{52736E93-AF07-4807-9099-780BB466D41D}"/>
              </a:ext>
            </a:extLst>
          </p:cNvPr>
          <p:cNvSpPr/>
          <p:nvPr/>
        </p:nvSpPr>
        <p:spPr>
          <a:xfrm>
            <a:off x="11926300" y="4395777"/>
            <a:ext cx="4840777" cy="18449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1B537B6E-3F9F-443C-8706-BDC2609EABF9}"/>
              </a:ext>
            </a:extLst>
          </p:cNvPr>
          <p:cNvSpPr txBox="1"/>
          <p:nvPr/>
        </p:nvSpPr>
        <p:spPr>
          <a:xfrm>
            <a:off x="12361044" y="6208440"/>
            <a:ext cx="4716470" cy="17184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9600" b="1" dirty="0">
                <a:latin typeface="UGent Panno Text" panose="02000506040000040003" pitchFamily="2" charset="0"/>
              </a:rPr>
              <a:t>*******</a:t>
            </a:r>
            <a:endParaRPr lang="en-US" sz="2500" dirty="0"/>
          </a:p>
        </p:txBody>
      </p:sp>
    </p:spTree>
    <p:extLst>
      <p:ext uri="{BB962C8B-B14F-4D97-AF65-F5344CB8AC3E}">
        <p14:creationId xmlns:p14="http://schemas.microsoft.com/office/powerpoint/2010/main" val="2006021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9" grpId="0" animBg="1"/>
      <p:bldP spid="24" grpId="0" animBg="1"/>
      <p:bldP spid="27" grpId="0" animBg="1"/>
      <p:bldP spid="28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3CD8CC-783C-4259-8361-665B63F1C3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775C0E5-4745-4A47-91AA-E8E49836C1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785" y="161211"/>
            <a:ext cx="15913290" cy="9653882"/>
          </a:xfrm>
          <a:prstGeom prst="rect">
            <a:avLst/>
          </a:prstGeo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2BA6370-9229-4720-85E7-3E3EE2DF6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2543130310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DEFBC29A-4A0E-4FEE-87FE-5814C535688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47129981"/>
              </p:ext>
            </p:extLst>
          </p:nvPr>
        </p:nvGraphicFramePr>
        <p:xfrm>
          <a:off x="700136" y="202072"/>
          <a:ext cx="9931471" cy="9265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02372">
                  <a:extLst>
                    <a:ext uri="{9D8B030D-6E8A-4147-A177-3AD203B41FA5}">
                      <a16:colId xmlns:a16="http://schemas.microsoft.com/office/drawing/2014/main" val="3944504268"/>
                    </a:ext>
                  </a:extLst>
                </a:gridCol>
                <a:gridCol w="2347415">
                  <a:extLst>
                    <a:ext uri="{9D8B030D-6E8A-4147-A177-3AD203B41FA5}">
                      <a16:colId xmlns:a16="http://schemas.microsoft.com/office/drawing/2014/main" val="2358410233"/>
                    </a:ext>
                  </a:extLst>
                </a:gridCol>
                <a:gridCol w="5281684">
                  <a:extLst>
                    <a:ext uri="{9D8B030D-6E8A-4147-A177-3AD203B41FA5}">
                      <a16:colId xmlns:a16="http://schemas.microsoft.com/office/drawing/2014/main" val="156829230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Teacher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200" dirty="0"/>
                        <a:t>Code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300302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f a f 0 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76035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b 1 5 5 7 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817634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 f d e 6 b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596502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 4 9 1 a 0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123429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c a 2 a 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2205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e a f 5 f 6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82153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 9 5 5 a 8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16584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 d 5 f 6 a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28829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2 1 1 0 4 1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509455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 2 1 4 c 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357114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1 8 9 9 5 9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4512904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6 4 5 8 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242934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1 7 3 9 8 4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986330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 b 6 8 2 d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88555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3200" dirty="0"/>
                        <a:t>15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BE" sz="32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 b c 7 1</a:t>
                      </a:r>
                    </a:p>
                  </a:txBody>
                  <a:tcPr marL="7620" marR="7620" marT="7620" marB="0" anchor="b"/>
                </a:tc>
                <a:tc>
                  <a:txBody>
                    <a:bodyPr/>
                    <a:lstStyle/>
                    <a:p>
                      <a:endParaRPr lang="en-US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23736511"/>
                  </a:ext>
                </a:extLst>
              </a:tr>
            </a:tbl>
          </a:graphicData>
        </a:graphic>
      </p:graphicFrame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8B0612A-ABDC-4095-AF75-AABF4182AD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59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2642555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874BC-2B26-474B-8F0C-B0CFADC97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5317D02-18D4-4E53-A932-F848A89263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D306F5-5CB6-461E-A3BA-34BB11394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DA4A593-C8E9-4378-846F-1E62D12A86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179" y="150125"/>
            <a:ext cx="10292934" cy="9532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8987502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06E0AC-E285-4D29-B538-FBA480E32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Teachers = admin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D745AD-62BE-47CB-8F9D-6AE66ECDF4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More options:</a:t>
            </a:r>
          </a:p>
          <a:p>
            <a:pPr lvl="1"/>
            <a:r>
              <a:rPr lang="en-US" dirty="0"/>
              <a:t>Admin questions:</a:t>
            </a:r>
          </a:p>
          <a:p>
            <a:pPr lvl="2"/>
            <a:r>
              <a:rPr lang="en-US" i="1" dirty="0"/>
              <a:t>E.g. Change a question</a:t>
            </a:r>
          </a:p>
          <a:p>
            <a:pPr lvl="1"/>
            <a:r>
              <a:rPr lang="en-US" dirty="0"/>
              <a:t>Admin codes:</a:t>
            </a:r>
          </a:p>
          <a:p>
            <a:pPr lvl="2"/>
            <a:r>
              <a:rPr lang="en-US" dirty="0"/>
              <a:t>To give to your students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377401-3074-4B9F-8F4B-D64771DC6A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60</a:t>
            </a:fld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032D0FF-6D0E-48EB-9BD8-EF8ED4BC2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54293" y="1330742"/>
            <a:ext cx="3857625" cy="508635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807AF4C8-B5F4-4798-9E37-C861067409FF}"/>
              </a:ext>
            </a:extLst>
          </p:cNvPr>
          <p:cNvSpPr/>
          <p:nvPr/>
        </p:nvSpPr>
        <p:spPr>
          <a:xfrm>
            <a:off x="9775390" y="798711"/>
            <a:ext cx="6727460" cy="46137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 sz="4854"/>
          </a:p>
        </p:txBody>
      </p:sp>
    </p:spTree>
    <p:extLst>
      <p:ext uri="{BB962C8B-B14F-4D97-AF65-F5344CB8AC3E}">
        <p14:creationId xmlns:p14="http://schemas.microsoft.com/office/powerpoint/2010/main" val="1229809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6C5433-D5E4-4BDB-B019-111F875C1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30E49-D357-49DF-B83D-BD0E9672D9C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D4455B4-31F6-414B-8C0F-EE1673CE63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61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35437726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E2F3-BB14-436D-B710-F117AE6C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to use DUGA?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D38C5-9904-4565-A928-97A49DED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First time: use it in class, and play together</a:t>
            </a:r>
          </a:p>
          <a:p>
            <a:r>
              <a:rPr lang="en-US" dirty="0"/>
              <a:t>Use it as a competition: “beat the professor”</a:t>
            </a:r>
          </a:p>
          <a:p>
            <a:r>
              <a:rPr lang="en-US" dirty="0"/>
              <a:t>…</a:t>
            </a:r>
          </a:p>
          <a:p>
            <a:r>
              <a:rPr lang="en-US" dirty="0"/>
              <a:t>Students heavily use it before a mid-term exam or before the final exam</a:t>
            </a:r>
          </a:p>
          <a:p>
            <a:r>
              <a:rPr lang="en-US" dirty="0"/>
              <a:t>Students also like to use it for the re-sit exam, to review the material in another way.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3CE56-004F-460D-9782-526B9197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62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09871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9E2F3-BB14-436D-B710-F117AE6C8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Does it work?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DD38C5-9904-4565-A928-97A49DED30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543CE56-004F-460D-9782-526B919704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63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47799159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UGent Panno Text" panose="02000506040000040003" pitchFamily="2" charset="0"/>
                <a:ea typeface="+mn-ea"/>
                <a:cs typeface="+mn-cs"/>
              </a:rPr>
              <a:pPr defTabSz="1300414"/>
              <a:t>64</a:t>
            </a:fld>
            <a:endParaRPr lang="en-GB" kern="1200">
              <a:solidFill>
                <a:prstClr val="black">
                  <a:tint val="75000"/>
                </a:prstClr>
              </a:solidFill>
              <a:latin typeface="UGent Panno Text" panose="02000506040000040003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31AB7D-13C5-45A1-B868-1438C74D45D9}"/>
              </a:ext>
            </a:extLst>
          </p:cNvPr>
          <p:cNvSpPr/>
          <p:nvPr/>
        </p:nvSpPr>
        <p:spPr>
          <a:xfrm>
            <a:off x="232143" y="775609"/>
            <a:ext cx="6289563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65" lvl="2" defTabSz="1300414"/>
            <a:r>
              <a:rPr lang="nl-BE" sz="3999" dirty="0">
                <a:solidFill>
                  <a:srgbClr val="1E64C8"/>
                </a:solidFill>
                <a:latin typeface="UGent Panno Text" panose="02000506040000040003" pitchFamily="2" charset="0"/>
              </a:rPr>
              <a:t>2nd </a:t>
            </a:r>
            <a:r>
              <a:rPr lang="nl-BE" sz="3999" dirty="0" err="1">
                <a:solidFill>
                  <a:srgbClr val="1E64C8"/>
                </a:solidFill>
                <a:latin typeface="UGent Panno Text" panose="02000506040000040003" pitchFamily="2" charset="0"/>
              </a:rPr>
              <a:t>Undergraduate</a:t>
            </a:r>
            <a:r>
              <a:rPr lang="nl-BE" sz="3999" dirty="0">
                <a:solidFill>
                  <a:srgbClr val="1E64C8"/>
                </a:solidFill>
                <a:latin typeface="UGent Panno Text" panose="02000506040000040003" pitchFamily="2" charset="0"/>
              </a:rPr>
              <a:t>: intro course</a:t>
            </a: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E2B6DD05-65FF-4125-A6D2-5BCB4752E8A1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915570" y="1942496"/>
          <a:ext cx="12170235" cy="451235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55573">
                  <a:extLst>
                    <a:ext uri="{9D8B030D-6E8A-4147-A177-3AD203B41FA5}">
                      <a16:colId xmlns:a16="http://schemas.microsoft.com/office/drawing/2014/main" val="3736156587"/>
                    </a:ext>
                  </a:extLst>
                </a:gridCol>
                <a:gridCol w="2344415">
                  <a:extLst>
                    <a:ext uri="{9D8B030D-6E8A-4147-A177-3AD203B41FA5}">
                      <a16:colId xmlns:a16="http://schemas.microsoft.com/office/drawing/2014/main" val="880336190"/>
                    </a:ext>
                  </a:extLst>
                </a:gridCol>
                <a:gridCol w="1766730">
                  <a:extLst>
                    <a:ext uri="{9D8B030D-6E8A-4147-A177-3AD203B41FA5}">
                      <a16:colId xmlns:a16="http://schemas.microsoft.com/office/drawing/2014/main" val="898674889"/>
                    </a:ext>
                  </a:extLst>
                </a:gridCol>
                <a:gridCol w="2055573">
                  <a:extLst>
                    <a:ext uri="{9D8B030D-6E8A-4147-A177-3AD203B41FA5}">
                      <a16:colId xmlns:a16="http://schemas.microsoft.com/office/drawing/2014/main" val="977013415"/>
                    </a:ext>
                  </a:extLst>
                </a:gridCol>
                <a:gridCol w="2055573">
                  <a:extLst>
                    <a:ext uri="{9D8B030D-6E8A-4147-A177-3AD203B41FA5}">
                      <a16:colId xmlns:a16="http://schemas.microsoft.com/office/drawing/2014/main" val="1507213888"/>
                    </a:ext>
                  </a:extLst>
                </a:gridCol>
                <a:gridCol w="1892371">
                  <a:extLst>
                    <a:ext uri="{9D8B030D-6E8A-4147-A177-3AD203B41FA5}">
                      <a16:colId xmlns:a16="http://schemas.microsoft.com/office/drawing/2014/main" val="104560787"/>
                    </a:ext>
                  </a:extLst>
                </a:gridCol>
              </a:tblGrid>
              <a:tr h="737889">
                <a:tc gridSpan="6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ANCOVA on exam performance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8889523"/>
                  </a:ext>
                </a:extLst>
              </a:tr>
              <a:tr h="156079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Source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Sum of Squares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Df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Mean Square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F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Sig.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4094149440"/>
                  </a:ext>
                </a:extLst>
              </a:tr>
              <a:tr h="737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Gender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49.695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49.695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4.261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0.040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2661492357"/>
                  </a:ext>
                </a:extLst>
              </a:tr>
              <a:tr h="737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Players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147.194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</a:t>
                      </a:r>
                      <a:r>
                        <a:rPr lang="nl-BE" sz="3600">
                          <a:effectLst/>
                        </a:rPr>
                        <a:t>47.194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12.620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&lt;0.001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369156303"/>
                  </a:ext>
                </a:extLst>
              </a:tr>
              <a:tr h="73788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Error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3417.555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293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11.664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 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 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3551784790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1912F847-9D6B-4223-8645-A9A017195D44}"/>
              </a:ext>
            </a:extLst>
          </p:cNvPr>
          <p:cNvSpPr/>
          <p:nvPr/>
        </p:nvSpPr>
        <p:spPr>
          <a:xfrm>
            <a:off x="10757006" y="4876801"/>
            <a:ext cx="2494890" cy="1418811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D8AF78-CB44-4278-8CB1-1E9BBC397C26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3183607" y="6849061"/>
          <a:ext cx="8035832" cy="1682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53572">
                  <a:extLst>
                    <a:ext uri="{9D8B030D-6E8A-4147-A177-3AD203B41FA5}">
                      <a16:colId xmlns:a16="http://schemas.microsoft.com/office/drawing/2014/main" val="1808379831"/>
                    </a:ext>
                  </a:extLst>
                </a:gridCol>
                <a:gridCol w="2373243">
                  <a:extLst>
                    <a:ext uri="{9D8B030D-6E8A-4147-A177-3AD203B41FA5}">
                      <a16:colId xmlns:a16="http://schemas.microsoft.com/office/drawing/2014/main" val="3577164451"/>
                    </a:ext>
                  </a:extLst>
                </a:gridCol>
                <a:gridCol w="3009017">
                  <a:extLst>
                    <a:ext uri="{9D8B030D-6E8A-4147-A177-3AD203B41FA5}">
                      <a16:colId xmlns:a16="http://schemas.microsoft.com/office/drawing/2014/main" val="2842922939"/>
                    </a:ext>
                  </a:extLst>
                </a:gridCol>
              </a:tblGrid>
              <a:tr h="56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N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Exam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159705234"/>
                  </a:ext>
                </a:extLst>
              </a:tr>
              <a:tr h="56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Non-player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190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12.40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242034899"/>
                  </a:ext>
                </a:extLst>
              </a:tr>
              <a:tr h="56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Player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106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13.88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765592095"/>
                  </a:ext>
                </a:extLst>
              </a:tr>
            </a:tbl>
          </a:graphicData>
        </a:graphic>
      </p:graphicFrame>
      <p:sp>
        <p:nvSpPr>
          <p:cNvPr id="13" name="Oval 12">
            <a:extLst>
              <a:ext uri="{FF2B5EF4-FFF2-40B4-BE49-F238E27FC236}">
                <a16:creationId xmlns:a16="http://schemas.microsoft.com/office/drawing/2014/main" id="{33622549-5F81-451F-9E76-5B2D9654079F}"/>
              </a:ext>
            </a:extLst>
          </p:cNvPr>
          <p:cNvSpPr/>
          <p:nvPr/>
        </p:nvSpPr>
        <p:spPr>
          <a:xfrm>
            <a:off x="7593942" y="7394362"/>
            <a:ext cx="2494890" cy="1418811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grpSp>
        <p:nvGrpSpPr>
          <p:cNvPr id="6" name="Google Shape;217;p25">
            <a:extLst>
              <a:ext uri="{FF2B5EF4-FFF2-40B4-BE49-F238E27FC236}">
                <a16:creationId xmlns:a16="http://schemas.microsoft.com/office/drawing/2014/main" id="{0FA7DD7A-393F-888A-2103-D76228A44D20}"/>
              </a:ext>
            </a:extLst>
          </p:cNvPr>
          <p:cNvGrpSpPr/>
          <p:nvPr/>
        </p:nvGrpSpPr>
        <p:grpSpPr>
          <a:xfrm>
            <a:off x="11390968" y="427636"/>
            <a:ext cx="4896697" cy="548660"/>
            <a:chOff x="6967625" y="394825"/>
            <a:chExt cx="2582400" cy="289350"/>
          </a:xfrm>
        </p:grpSpPr>
        <p:sp>
          <p:nvSpPr>
            <p:cNvPr id="7" name="Google Shape;220;p25">
              <a:extLst>
                <a:ext uri="{FF2B5EF4-FFF2-40B4-BE49-F238E27FC236}">
                  <a16:creationId xmlns:a16="http://schemas.microsoft.com/office/drawing/2014/main" id="{2FF39E2F-A453-4472-B8C9-DAC0889F17E4}"/>
                </a:ext>
              </a:extLst>
            </p:cNvPr>
            <p:cNvSpPr/>
            <p:nvPr/>
          </p:nvSpPr>
          <p:spPr>
            <a:xfrm rot="-5400000">
              <a:off x="7158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9" name="Google Shape;218;p25">
              <a:extLst>
                <a:ext uri="{FF2B5EF4-FFF2-40B4-BE49-F238E27FC236}">
                  <a16:creationId xmlns:a16="http://schemas.microsoft.com/office/drawing/2014/main" id="{5433E25C-7CB0-5534-9FD9-0FEB6E004E8D}"/>
                </a:ext>
              </a:extLst>
            </p:cNvPr>
            <p:cNvSpPr/>
            <p:nvPr/>
          </p:nvSpPr>
          <p:spPr>
            <a:xfrm rot="-5400000">
              <a:off x="6967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0" name="Google Shape;219;p25">
              <a:extLst>
                <a:ext uri="{FF2B5EF4-FFF2-40B4-BE49-F238E27FC236}">
                  <a16:creationId xmlns:a16="http://schemas.microsoft.com/office/drawing/2014/main" id="{3E184F3D-F7DF-89C4-7E1A-A6159AEDC737}"/>
                </a:ext>
              </a:extLst>
            </p:cNvPr>
            <p:cNvSpPr/>
            <p:nvPr/>
          </p:nvSpPr>
          <p:spPr>
            <a:xfrm rot="-5400000">
              <a:off x="6967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1" name="Google Shape;221;p25">
              <a:extLst>
                <a:ext uri="{FF2B5EF4-FFF2-40B4-BE49-F238E27FC236}">
                  <a16:creationId xmlns:a16="http://schemas.microsoft.com/office/drawing/2014/main" id="{4CA60770-4696-DD96-DADF-1E5D82D6234A}"/>
                </a:ext>
              </a:extLst>
            </p:cNvPr>
            <p:cNvSpPr/>
            <p:nvPr/>
          </p:nvSpPr>
          <p:spPr>
            <a:xfrm rot="-5400000">
              <a:off x="7158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2" name="Google Shape;222;p25">
              <a:extLst>
                <a:ext uri="{FF2B5EF4-FFF2-40B4-BE49-F238E27FC236}">
                  <a16:creationId xmlns:a16="http://schemas.microsoft.com/office/drawing/2014/main" id="{90197725-A402-66F8-97AE-E8066398C187}"/>
                </a:ext>
              </a:extLst>
            </p:cNvPr>
            <p:cNvSpPr/>
            <p:nvPr/>
          </p:nvSpPr>
          <p:spPr>
            <a:xfrm rot="-5400000">
              <a:off x="7348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4" name="Google Shape;223;p25">
              <a:extLst>
                <a:ext uri="{FF2B5EF4-FFF2-40B4-BE49-F238E27FC236}">
                  <a16:creationId xmlns:a16="http://schemas.microsoft.com/office/drawing/2014/main" id="{D635241D-6551-02A6-FB5F-A67073F1EE44}"/>
                </a:ext>
              </a:extLst>
            </p:cNvPr>
            <p:cNvSpPr/>
            <p:nvPr/>
          </p:nvSpPr>
          <p:spPr>
            <a:xfrm rot="-5400000">
              <a:off x="7348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5" name="Google Shape;224;p25">
              <a:extLst>
                <a:ext uri="{FF2B5EF4-FFF2-40B4-BE49-F238E27FC236}">
                  <a16:creationId xmlns:a16="http://schemas.microsoft.com/office/drawing/2014/main" id="{CD401F87-FBB7-CB65-CB2F-CB1A3706F8FD}"/>
                </a:ext>
              </a:extLst>
            </p:cNvPr>
            <p:cNvSpPr/>
            <p:nvPr/>
          </p:nvSpPr>
          <p:spPr>
            <a:xfrm rot="-5400000">
              <a:off x="7539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6" name="Google Shape;225;p25">
              <a:extLst>
                <a:ext uri="{FF2B5EF4-FFF2-40B4-BE49-F238E27FC236}">
                  <a16:creationId xmlns:a16="http://schemas.microsoft.com/office/drawing/2014/main" id="{617A7762-53CD-7DCE-7267-D860A98BFE3C}"/>
                </a:ext>
              </a:extLst>
            </p:cNvPr>
            <p:cNvSpPr/>
            <p:nvPr/>
          </p:nvSpPr>
          <p:spPr>
            <a:xfrm rot="-5400000">
              <a:off x="7539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7" name="Google Shape;226;p25">
              <a:extLst>
                <a:ext uri="{FF2B5EF4-FFF2-40B4-BE49-F238E27FC236}">
                  <a16:creationId xmlns:a16="http://schemas.microsoft.com/office/drawing/2014/main" id="{339EA0A2-F558-059B-99A1-CD8932A2C22F}"/>
                </a:ext>
              </a:extLst>
            </p:cNvPr>
            <p:cNvSpPr/>
            <p:nvPr/>
          </p:nvSpPr>
          <p:spPr>
            <a:xfrm rot="-5400000">
              <a:off x="7729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8" name="Google Shape;227;p25">
              <a:extLst>
                <a:ext uri="{FF2B5EF4-FFF2-40B4-BE49-F238E27FC236}">
                  <a16:creationId xmlns:a16="http://schemas.microsoft.com/office/drawing/2014/main" id="{C89499F8-4AD8-071D-1519-75FDC5C046EA}"/>
                </a:ext>
              </a:extLst>
            </p:cNvPr>
            <p:cNvSpPr/>
            <p:nvPr/>
          </p:nvSpPr>
          <p:spPr>
            <a:xfrm rot="-5400000">
              <a:off x="7729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19" name="Google Shape;228;p25">
              <a:extLst>
                <a:ext uri="{FF2B5EF4-FFF2-40B4-BE49-F238E27FC236}">
                  <a16:creationId xmlns:a16="http://schemas.microsoft.com/office/drawing/2014/main" id="{06455D0F-DC1A-75CF-35E1-2CF31D184A6D}"/>
                </a:ext>
              </a:extLst>
            </p:cNvPr>
            <p:cNvSpPr/>
            <p:nvPr/>
          </p:nvSpPr>
          <p:spPr>
            <a:xfrm rot="-5400000">
              <a:off x="7920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20" name="Google Shape;229;p25">
              <a:extLst>
                <a:ext uri="{FF2B5EF4-FFF2-40B4-BE49-F238E27FC236}">
                  <a16:creationId xmlns:a16="http://schemas.microsoft.com/office/drawing/2014/main" id="{9F41BA58-B7D4-A0E0-4D82-D4A32249657D}"/>
                </a:ext>
              </a:extLst>
            </p:cNvPr>
            <p:cNvSpPr/>
            <p:nvPr/>
          </p:nvSpPr>
          <p:spPr>
            <a:xfrm rot="-5400000">
              <a:off x="7920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21" name="Google Shape;230;p25">
              <a:extLst>
                <a:ext uri="{FF2B5EF4-FFF2-40B4-BE49-F238E27FC236}">
                  <a16:creationId xmlns:a16="http://schemas.microsoft.com/office/drawing/2014/main" id="{5896A927-55D5-0557-6243-73B537313783}"/>
                </a:ext>
              </a:extLst>
            </p:cNvPr>
            <p:cNvSpPr/>
            <p:nvPr/>
          </p:nvSpPr>
          <p:spPr>
            <a:xfrm rot="-5400000">
              <a:off x="8110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22" name="Google Shape;231;p25">
              <a:extLst>
                <a:ext uri="{FF2B5EF4-FFF2-40B4-BE49-F238E27FC236}">
                  <a16:creationId xmlns:a16="http://schemas.microsoft.com/office/drawing/2014/main" id="{57D527CA-E02C-6E5A-8394-344557A4BE28}"/>
                </a:ext>
              </a:extLst>
            </p:cNvPr>
            <p:cNvSpPr/>
            <p:nvPr/>
          </p:nvSpPr>
          <p:spPr>
            <a:xfrm rot="-5400000">
              <a:off x="8110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23" name="Google Shape;232;p25">
              <a:extLst>
                <a:ext uri="{FF2B5EF4-FFF2-40B4-BE49-F238E27FC236}">
                  <a16:creationId xmlns:a16="http://schemas.microsoft.com/office/drawing/2014/main" id="{DB940188-BA75-5E65-FD10-EDAEFE9C5A20}"/>
                </a:ext>
              </a:extLst>
            </p:cNvPr>
            <p:cNvSpPr/>
            <p:nvPr/>
          </p:nvSpPr>
          <p:spPr>
            <a:xfrm rot="-5400000">
              <a:off x="8301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24" name="Google Shape;233;p25">
              <a:extLst>
                <a:ext uri="{FF2B5EF4-FFF2-40B4-BE49-F238E27FC236}">
                  <a16:creationId xmlns:a16="http://schemas.microsoft.com/office/drawing/2014/main" id="{A2466F63-A044-1B22-5FAB-F9210562FCE4}"/>
                </a:ext>
              </a:extLst>
            </p:cNvPr>
            <p:cNvSpPr/>
            <p:nvPr/>
          </p:nvSpPr>
          <p:spPr>
            <a:xfrm rot="-5400000">
              <a:off x="8301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25" name="Google Shape;234;p25">
              <a:extLst>
                <a:ext uri="{FF2B5EF4-FFF2-40B4-BE49-F238E27FC236}">
                  <a16:creationId xmlns:a16="http://schemas.microsoft.com/office/drawing/2014/main" id="{61B58E6F-5119-3272-149D-15649966C11D}"/>
                </a:ext>
              </a:extLst>
            </p:cNvPr>
            <p:cNvSpPr/>
            <p:nvPr/>
          </p:nvSpPr>
          <p:spPr>
            <a:xfrm rot="-5400000">
              <a:off x="8491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26" name="Google Shape;235;p25">
              <a:extLst>
                <a:ext uri="{FF2B5EF4-FFF2-40B4-BE49-F238E27FC236}">
                  <a16:creationId xmlns:a16="http://schemas.microsoft.com/office/drawing/2014/main" id="{79DE2296-420B-B748-4C78-AA4666AC62BD}"/>
                </a:ext>
              </a:extLst>
            </p:cNvPr>
            <p:cNvSpPr/>
            <p:nvPr/>
          </p:nvSpPr>
          <p:spPr>
            <a:xfrm rot="-5400000">
              <a:off x="8491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27" name="Google Shape;236;p25">
              <a:extLst>
                <a:ext uri="{FF2B5EF4-FFF2-40B4-BE49-F238E27FC236}">
                  <a16:creationId xmlns:a16="http://schemas.microsoft.com/office/drawing/2014/main" id="{B065DA3E-A3A7-E7F7-AD71-A911D4670824}"/>
                </a:ext>
              </a:extLst>
            </p:cNvPr>
            <p:cNvSpPr/>
            <p:nvPr/>
          </p:nvSpPr>
          <p:spPr>
            <a:xfrm rot="-5400000">
              <a:off x="8682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28" name="Google Shape;237;p25">
              <a:extLst>
                <a:ext uri="{FF2B5EF4-FFF2-40B4-BE49-F238E27FC236}">
                  <a16:creationId xmlns:a16="http://schemas.microsoft.com/office/drawing/2014/main" id="{F9D64BA7-68AF-5102-80D9-EA452D796A69}"/>
                </a:ext>
              </a:extLst>
            </p:cNvPr>
            <p:cNvSpPr/>
            <p:nvPr/>
          </p:nvSpPr>
          <p:spPr>
            <a:xfrm rot="-5400000">
              <a:off x="8682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29" name="Google Shape;238;p25">
              <a:extLst>
                <a:ext uri="{FF2B5EF4-FFF2-40B4-BE49-F238E27FC236}">
                  <a16:creationId xmlns:a16="http://schemas.microsoft.com/office/drawing/2014/main" id="{AA06DCA3-46BE-F794-20DE-67CBDAEBAF7E}"/>
                </a:ext>
              </a:extLst>
            </p:cNvPr>
            <p:cNvSpPr/>
            <p:nvPr/>
          </p:nvSpPr>
          <p:spPr>
            <a:xfrm rot="-5400000">
              <a:off x="8872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30" name="Google Shape;239;p25">
              <a:extLst>
                <a:ext uri="{FF2B5EF4-FFF2-40B4-BE49-F238E27FC236}">
                  <a16:creationId xmlns:a16="http://schemas.microsoft.com/office/drawing/2014/main" id="{8EF12EE2-21BB-C01F-167B-7D3ACB62FC62}"/>
                </a:ext>
              </a:extLst>
            </p:cNvPr>
            <p:cNvSpPr/>
            <p:nvPr/>
          </p:nvSpPr>
          <p:spPr>
            <a:xfrm rot="-5400000">
              <a:off x="8872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31" name="Google Shape;240;p25">
              <a:extLst>
                <a:ext uri="{FF2B5EF4-FFF2-40B4-BE49-F238E27FC236}">
                  <a16:creationId xmlns:a16="http://schemas.microsoft.com/office/drawing/2014/main" id="{7C4D04CE-C906-2653-15AE-FDE6AE88246C}"/>
                </a:ext>
              </a:extLst>
            </p:cNvPr>
            <p:cNvSpPr/>
            <p:nvPr/>
          </p:nvSpPr>
          <p:spPr>
            <a:xfrm rot="-5400000">
              <a:off x="9063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32" name="Google Shape;241;p25">
              <a:extLst>
                <a:ext uri="{FF2B5EF4-FFF2-40B4-BE49-F238E27FC236}">
                  <a16:creationId xmlns:a16="http://schemas.microsoft.com/office/drawing/2014/main" id="{0ADC4892-7182-5ECA-C547-CBD4BBAA197D}"/>
                </a:ext>
              </a:extLst>
            </p:cNvPr>
            <p:cNvSpPr/>
            <p:nvPr/>
          </p:nvSpPr>
          <p:spPr>
            <a:xfrm rot="-5400000">
              <a:off x="9063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33" name="Google Shape;242;p25">
              <a:extLst>
                <a:ext uri="{FF2B5EF4-FFF2-40B4-BE49-F238E27FC236}">
                  <a16:creationId xmlns:a16="http://schemas.microsoft.com/office/drawing/2014/main" id="{D09F39B3-7DFC-31B1-C13C-EE4BCA8FA9C4}"/>
                </a:ext>
              </a:extLst>
            </p:cNvPr>
            <p:cNvSpPr/>
            <p:nvPr/>
          </p:nvSpPr>
          <p:spPr>
            <a:xfrm rot="-5400000">
              <a:off x="92536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34" name="Google Shape;243;p25">
              <a:extLst>
                <a:ext uri="{FF2B5EF4-FFF2-40B4-BE49-F238E27FC236}">
                  <a16:creationId xmlns:a16="http://schemas.microsoft.com/office/drawing/2014/main" id="{65677043-138D-08CD-1E66-2F44D6BB5F03}"/>
                </a:ext>
              </a:extLst>
            </p:cNvPr>
            <p:cNvSpPr/>
            <p:nvPr/>
          </p:nvSpPr>
          <p:spPr>
            <a:xfrm rot="-5400000">
              <a:off x="92536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35" name="Google Shape;244;p25">
              <a:extLst>
                <a:ext uri="{FF2B5EF4-FFF2-40B4-BE49-F238E27FC236}">
                  <a16:creationId xmlns:a16="http://schemas.microsoft.com/office/drawing/2014/main" id="{A590247A-A337-052A-54CA-43390E1F78BA}"/>
                </a:ext>
              </a:extLst>
            </p:cNvPr>
            <p:cNvSpPr/>
            <p:nvPr/>
          </p:nvSpPr>
          <p:spPr>
            <a:xfrm rot="-5400000">
              <a:off x="9444125" y="57827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  <p:sp>
          <p:nvSpPr>
            <p:cNvPr id="36" name="Google Shape;245;p25">
              <a:extLst>
                <a:ext uri="{FF2B5EF4-FFF2-40B4-BE49-F238E27FC236}">
                  <a16:creationId xmlns:a16="http://schemas.microsoft.com/office/drawing/2014/main" id="{80D57FCB-93DB-A8BC-60DD-1DA70FD75A41}"/>
                </a:ext>
              </a:extLst>
            </p:cNvPr>
            <p:cNvSpPr/>
            <p:nvPr/>
          </p:nvSpPr>
          <p:spPr>
            <a:xfrm rot="-5400000">
              <a:off x="9444125" y="394825"/>
              <a:ext cx="105900" cy="1059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173358" tIns="173358" rIns="173358" bIns="173358" anchor="ctr" anchorCtr="0">
              <a:noAutofit/>
            </a:bodyPr>
            <a:lstStyle/>
            <a:p>
              <a:endParaRPr sz="4854"/>
            </a:p>
          </p:txBody>
        </p:sp>
      </p:grpSp>
      <p:pic>
        <p:nvPicPr>
          <p:cNvPr id="38" name="Afbeelding 37" descr="Afbeelding met tekst, clipart, schermopname&#10;&#10;Automatisch gegenereerde beschrijving">
            <a:extLst>
              <a:ext uri="{FF2B5EF4-FFF2-40B4-BE49-F238E27FC236}">
                <a16:creationId xmlns:a16="http://schemas.microsoft.com/office/drawing/2014/main" id="{425C574F-8C4B-C66B-7387-8910623A8B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6376" r="25386"/>
          <a:stretch/>
        </p:blipFill>
        <p:spPr>
          <a:xfrm>
            <a:off x="2366187" y="8470435"/>
            <a:ext cx="939180" cy="956536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718640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3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UGent Panno Text" panose="02000506040000040003" pitchFamily="2" charset="0"/>
                <a:ea typeface="+mn-ea"/>
                <a:cs typeface="+mn-cs"/>
              </a:rPr>
              <a:pPr defTabSz="1300414"/>
              <a:t>65</a:t>
            </a:fld>
            <a:endParaRPr lang="en-GB" kern="1200">
              <a:solidFill>
                <a:prstClr val="black">
                  <a:tint val="75000"/>
                </a:prstClr>
              </a:solidFill>
              <a:latin typeface="UGent Panno Text" panose="02000506040000040003" pitchFamily="2" charset="0"/>
              <a:ea typeface="+mn-ea"/>
              <a:cs typeface="+mn-cs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5B9D28A-7C36-4ACD-A73F-78771696DC6C}"/>
              </a:ext>
            </a:extLst>
          </p:cNvPr>
          <p:cNvGraphicFramePr>
            <a:graphicFrameLocks noGrp="1"/>
          </p:cNvGraphicFramePr>
          <p:nvPr/>
        </p:nvGraphicFramePr>
        <p:xfrm>
          <a:off x="174348" y="2300186"/>
          <a:ext cx="8134104" cy="404967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3282">
                  <a:extLst>
                    <a:ext uri="{9D8B030D-6E8A-4147-A177-3AD203B41FA5}">
                      <a16:colId xmlns:a16="http://schemas.microsoft.com/office/drawing/2014/main" val="700330172"/>
                    </a:ext>
                  </a:extLst>
                </a:gridCol>
                <a:gridCol w="3015397">
                  <a:extLst>
                    <a:ext uri="{9D8B030D-6E8A-4147-A177-3AD203B41FA5}">
                      <a16:colId xmlns:a16="http://schemas.microsoft.com/office/drawing/2014/main" val="3832241561"/>
                    </a:ext>
                  </a:extLst>
                </a:gridCol>
                <a:gridCol w="2675425">
                  <a:extLst>
                    <a:ext uri="{9D8B030D-6E8A-4147-A177-3AD203B41FA5}">
                      <a16:colId xmlns:a16="http://schemas.microsoft.com/office/drawing/2014/main" val="372411987"/>
                    </a:ext>
                  </a:extLst>
                </a:gridCol>
              </a:tblGrid>
              <a:tr h="1098116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DV= </a:t>
                      </a:r>
                      <a:r>
                        <a:rPr lang="nl-BE" sz="3600" err="1">
                          <a:effectLst/>
                        </a:rPr>
                        <a:t>Exam</a:t>
                      </a:r>
                      <a:r>
                        <a:rPr lang="nl-BE" sz="3600">
                          <a:effectLst/>
                        </a:rPr>
                        <a:t> performance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 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773300296"/>
                  </a:ext>
                </a:extLst>
              </a:tr>
              <a:tr h="7378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 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Coefficient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p-</a:t>
                      </a:r>
                      <a:r>
                        <a:rPr lang="nl-BE" sz="3600" err="1">
                          <a:effectLst/>
                        </a:rPr>
                        <a:t>value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3581457917"/>
                  </a:ext>
                </a:extLst>
              </a:tr>
              <a:tr h="7378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Gender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0.091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0.889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085094949"/>
                  </a:ext>
                </a:extLst>
              </a:tr>
              <a:tr h="7378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Intensity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0.281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0.451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135665128"/>
                  </a:ext>
                </a:extLst>
              </a:tr>
              <a:tr h="73788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N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105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19958942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1912F847-9D6B-4223-8645-A9A017195D44}"/>
              </a:ext>
            </a:extLst>
          </p:cNvPr>
          <p:cNvSpPr/>
          <p:nvPr/>
        </p:nvSpPr>
        <p:spPr>
          <a:xfrm>
            <a:off x="5135686" y="4876801"/>
            <a:ext cx="2494890" cy="1105130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4102D7B1-2C08-4083-A031-81D1593C888C}"/>
              </a:ext>
            </a:extLst>
          </p:cNvPr>
          <p:cNvGraphicFramePr>
            <a:graphicFrameLocks noGrp="1"/>
          </p:cNvGraphicFramePr>
          <p:nvPr/>
        </p:nvGraphicFramePr>
        <p:xfrm>
          <a:off x="8832062" y="2300185"/>
          <a:ext cx="7957719" cy="63075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30801">
                  <a:extLst>
                    <a:ext uri="{9D8B030D-6E8A-4147-A177-3AD203B41FA5}">
                      <a16:colId xmlns:a16="http://schemas.microsoft.com/office/drawing/2014/main" val="1580550291"/>
                    </a:ext>
                  </a:extLst>
                </a:gridCol>
                <a:gridCol w="2716391">
                  <a:extLst>
                    <a:ext uri="{9D8B030D-6E8A-4147-A177-3AD203B41FA5}">
                      <a16:colId xmlns:a16="http://schemas.microsoft.com/office/drawing/2014/main" val="483964235"/>
                    </a:ext>
                  </a:extLst>
                </a:gridCol>
                <a:gridCol w="2610527">
                  <a:extLst>
                    <a:ext uri="{9D8B030D-6E8A-4147-A177-3AD203B41FA5}">
                      <a16:colId xmlns:a16="http://schemas.microsoft.com/office/drawing/2014/main" val="615114181"/>
                    </a:ext>
                  </a:extLst>
                </a:gridCol>
              </a:tblGrid>
              <a:tr h="788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DV= Exam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 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228842412"/>
                  </a:ext>
                </a:extLst>
              </a:tr>
              <a:tr h="788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 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Coefficient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p-</a:t>
                      </a:r>
                      <a:r>
                        <a:rPr lang="nl-BE" sz="3600" err="1">
                          <a:effectLst/>
                        </a:rPr>
                        <a:t>value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483666439"/>
                  </a:ext>
                </a:extLst>
              </a:tr>
              <a:tr h="788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Gender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0.329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0.598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3908987722"/>
                  </a:ext>
                </a:extLst>
              </a:tr>
              <a:tr h="788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 err="1">
                          <a:effectLst/>
                        </a:rPr>
                        <a:t>Accuracy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5.924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0.002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4232519566"/>
                  </a:ext>
                </a:extLst>
              </a:tr>
              <a:tr h="788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N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106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4311749"/>
                  </a:ext>
                </a:extLst>
              </a:tr>
              <a:tr h="788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Adj. R²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0.076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4084199"/>
                  </a:ext>
                </a:extLst>
              </a:tr>
              <a:tr h="788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F-test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5.311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48302197"/>
                  </a:ext>
                </a:extLst>
              </a:tr>
              <a:tr h="788445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P-value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0.006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10239256"/>
                  </a:ext>
                </a:extLst>
              </a:tr>
            </a:tbl>
          </a:graphicData>
        </a:graphic>
      </p:graphicFrame>
      <p:sp>
        <p:nvSpPr>
          <p:cNvPr id="15" name="Oval 14">
            <a:extLst>
              <a:ext uri="{FF2B5EF4-FFF2-40B4-BE49-F238E27FC236}">
                <a16:creationId xmlns:a16="http://schemas.microsoft.com/office/drawing/2014/main" id="{C5AF81FD-A083-44EC-97E9-4D1D2E49C436}"/>
              </a:ext>
            </a:extLst>
          </p:cNvPr>
          <p:cNvSpPr/>
          <p:nvPr/>
        </p:nvSpPr>
        <p:spPr>
          <a:xfrm>
            <a:off x="13674819" y="4682372"/>
            <a:ext cx="2494890" cy="1105130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7" name="Rectangle 1">
            <a:extLst>
              <a:ext uri="{FF2B5EF4-FFF2-40B4-BE49-F238E27FC236}">
                <a16:creationId xmlns:a16="http://schemas.microsoft.com/office/drawing/2014/main" id="{795D9FD9-552C-1947-D746-81F883481D5D}"/>
              </a:ext>
            </a:extLst>
          </p:cNvPr>
          <p:cNvSpPr/>
          <p:nvPr/>
        </p:nvSpPr>
        <p:spPr>
          <a:xfrm>
            <a:off x="232144" y="775608"/>
            <a:ext cx="6321056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65" lvl="2" defTabSz="1300414"/>
            <a:r>
              <a:rPr lang="nl-BE" sz="3999" dirty="0">
                <a:solidFill>
                  <a:srgbClr val="1E64C8"/>
                </a:solidFill>
                <a:latin typeface="UGent Panno Text" panose="02000506040000040003" pitchFamily="2" charset="0"/>
              </a:rPr>
              <a:t>2nd </a:t>
            </a:r>
            <a:r>
              <a:rPr lang="nl-BE" sz="3999" dirty="0" err="1">
                <a:solidFill>
                  <a:srgbClr val="1E64C8"/>
                </a:solidFill>
                <a:latin typeface="UGent Panno Text" panose="02000506040000040003" pitchFamily="2" charset="0"/>
              </a:rPr>
              <a:t>Undergraduate</a:t>
            </a:r>
            <a:r>
              <a:rPr lang="nl-BE" sz="3999" dirty="0">
                <a:solidFill>
                  <a:srgbClr val="1E64C8"/>
                </a:solidFill>
                <a:latin typeface="UGent Panno Text" panose="02000506040000040003" pitchFamily="2" charset="0"/>
              </a:rPr>
              <a:t>: intro course</a:t>
            </a:r>
          </a:p>
        </p:txBody>
      </p:sp>
    </p:spTree>
    <p:extLst>
      <p:ext uri="{BB962C8B-B14F-4D97-AF65-F5344CB8AC3E}">
        <p14:creationId xmlns:p14="http://schemas.microsoft.com/office/powerpoint/2010/main" val="387666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1300414"/>
            <a:fld id="{7AE184E0-0BD4-4705-A12B-9B71DDE63301}" type="slidenum">
              <a:rPr lang="en-GB" kern="1200">
                <a:solidFill>
                  <a:prstClr val="black">
                    <a:tint val="75000"/>
                  </a:prstClr>
                </a:solidFill>
                <a:latin typeface="UGent Panno Text" panose="02000506040000040003" pitchFamily="2" charset="0"/>
                <a:ea typeface="+mn-ea"/>
                <a:cs typeface="+mn-cs"/>
              </a:rPr>
              <a:pPr defTabSz="1300414"/>
              <a:t>66</a:t>
            </a:fld>
            <a:endParaRPr lang="en-GB" kern="1200">
              <a:solidFill>
                <a:prstClr val="black">
                  <a:tint val="75000"/>
                </a:prstClr>
              </a:solidFill>
              <a:latin typeface="UGent Panno Text" panose="02000506040000040003" pitchFamily="2" charset="0"/>
              <a:ea typeface="+mn-ea"/>
              <a:cs typeface="+mn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431AB7D-13C5-45A1-B868-1438C74D45D9}"/>
              </a:ext>
            </a:extLst>
          </p:cNvPr>
          <p:cNvSpPr/>
          <p:nvPr/>
        </p:nvSpPr>
        <p:spPr>
          <a:xfrm>
            <a:off x="265787" y="738821"/>
            <a:ext cx="7771519" cy="707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8265" lvl="2" defTabSz="1300414"/>
            <a:r>
              <a:rPr lang="nl-BE" sz="3999" dirty="0">
                <a:solidFill>
                  <a:srgbClr val="1E64C8"/>
                </a:solidFill>
                <a:latin typeface="UGent Panno Text" panose="02000506040000040003" pitchFamily="2" charset="0"/>
              </a:rPr>
              <a:t>1st </a:t>
            </a:r>
            <a:r>
              <a:rPr lang="nl-BE" sz="3999" dirty="0" err="1">
                <a:solidFill>
                  <a:srgbClr val="1E64C8"/>
                </a:solidFill>
                <a:latin typeface="UGent Panno Text" panose="02000506040000040003" pitchFamily="2" charset="0"/>
              </a:rPr>
              <a:t>Undergraduate</a:t>
            </a:r>
            <a:r>
              <a:rPr lang="nl-BE" sz="3999" dirty="0">
                <a:solidFill>
                  <a:srgbClr val="1E64C8"/>
                </a:solidFill>
                <a:latin typeface="UGent Panno Text" panose="02000506040000040003" pitchFamily="2" charset="0"/>
              </a:rPr>
              <a:t>: Financial Accounting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7D8AF78-CB44-4278-8CB1-1E9BBC397C26}"/>
              </a:ext>
            </a:extLst>
          </p:cNvPr>
          <p:cNvGraphicFramePr>
            <a:graphicFrameLocks noGrp="1"/>
          </p:cNvGraphicFramePr>
          <p:nvPr/>
        </p:nvGraphicFramePr>
        <p:xfrm>
          <a:off x="2822387" y="7535786"/>
          <a:ext cx="8035833" cy="168296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594320">
                  <a:extLst>
                    <a:ext uri="{9D8B030D-6E8A-4147-A177-3AD203B41FA5}">
                      <a16:colId xmlns:a16="http://schemas.microsoft.com/office/drawing/2014/main" val="1808379831"/>
                    </a:ext>
                  </a:extLst>
                </a:gridCol>
                <a:gridCol w="1432496">
                  <a:extLst>
                    <a:ext uri="{9D8B030D-6E8A-4147-A177-3AD203B41FA5}">
                      <a16:colId xmlns:a16="http://schemas.microsoft.com/office/drawing/2014/main" val="3577164451"/>
                    </a:ext>
                  </a:extLst>
                </a:gridCol>
                <a:gridCol w="3009017">
                  <a:extLst>
                    <a:ext uri="{9D8B030D-6E8A-4147-A177-3AD203B41FA5}">
                      <a16:colId xmlns:a16="http://schemas.microsoft.com/office/drawing/2014/main" val="2842922939"/>
                    </a:ext>
                  </a:extLst>
                </a:gridCol>
              </a:tblGrid>
              <a:tr h="56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 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N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Exam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1159705234"/>
                  </a:ext>
                </a:extLst>
              </a:tr>
              <a:tr h="56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Non-</a:t>
                      </a:r>
                      <a:r>
                        <a:rPr lang="nl-BE" sz="3600">
                          <a:effectLst/>
                        </a:rPr>
                        <a:t> </a:t>
                      </a:r>
                      <a:r>
                        <a:rPr lang="nl-BE" sz="3600" err="1">
                          <a:effectLst/>
                        </a:rPr>
                        <a:t>Player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635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10.80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2242034899"/>
                  </a:ext>
                </a:extLst>
              </a:tr>
              <a:tr h="5609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nl-BE" sz="3600">
                          <a:effectLst/>
                        </a:rPr>
                        <a:t>Player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311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n-US" sz="3600">
                          <a:effectLst/>
                        </a:rPr>
                        <a:t>11.55</a:t>
                      </a:r>
                      <a:endParaRPr lang="nl-BE" sz="3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/>
                </a:tc>
                <a:extLst>
                  <a:ext uri="{0D108BD9-81ED-4DB2-BD59-A6C34878D82A}">
                    <a16:rowId xmlns:a16="http://schemas.microsoft.com/office/drawing/2014/main" val="765592095"/>
                  </a:ext>
                </a:extLst>
              </a:tr>
            </a:tbl>
          </a:graphicData>
        </a:graphic>
      </p:graphicFrame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3FD4EF3-3EEC-41B6-9684-33B2CFBA3FDD}"/>
              </a:ext>
            </a:extLst>
          </p:cNvPr>
          <p:cNvGraphicFramePr>
            <a:graphicFrameLocks noGrp="1"/>
          </p:cNvGraphicFramePr>
          <p:nvPr/>
        </p:nvGraphicFramePr>
        <p:xfrm>
          <a:off x="472888" y="2315439"/>
          <a:ext cx="13643167" cy="466275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304354">
                  <a:extLst>
                    <a:ext uri="{9D8B030D-6E8A-4147-A177-3AD203B41FA5}">
                      <a16:colId xmlns:a16="http://schemas.microsoft.com/office/drawing/2014/main" val="3996879672"/>
                    </a:ext>
                  </a:extLst>
                </a:gridCol>
                <a:gridCol w="2628154">
                  <a:extLst>
                    <a:ext uri="{9D8B030D-6E8A-4147-A177-3AD203B41FA5}">
                      <a16:colId xmlns:a16="http://schemas.microsoft.com/office/drawing/2014/main" val="965986953"/>
                    </a:ext>
                  </a:extLst>
                </a:gridCol>
                <a:gridCol w="1980553">
                  <a:extLst>
                    <a:ext uri="{9D8B030D-6E8A-4147-A177-3AD203B41FA5}">
                      <a16:colId xmlns:a16="http://schemas.microsoft.com/office/drawing/2014/main" val="1568349989"/>
                    </a:ext>
                  </a:extLst>
                </a:gridCol>
                <a:gridCol w="2304354">
                  <a:extLst>
                    <a:ext uri="{9D8B030D-6E8A-4147-A177-3AD203B41FA5}">
                      <a16:colId xmlns:a16="http://schemas.microsoft.com/office/drawing/2014/main" val="2237156292"/>
                    </a:ext>
                  </a:extLst>
                </a:gridCol>
                <a:gridCol w="2304354">
                  <a:extLst>
                    <a:ext uri="{9D8B030D-6E8A-4147-A177-3AD203B41FA5}">
                      <a16:colId xmlns:a16="http://schemas.microsoft.com/office/drawing/2014/main" val="1201952004"/>
                    </a:ext>
                  </a:extLst>
                </a:gridCol>
                <a:gridCol w="2121398">
                  <a:extLst>
                    <a:ext uri="{9D8B030D-6E8A-4147-A177-3AD203B41FA5}">
                      <a16:colId xmlns:a16="http://schemas.microsoft.com/office/drawing/2014/main" val="4176751892"/>
                    </a:ext>
                  </a:extLst>
                </a:gridCol>
              </a:tblGrid>
              <a:tr h="498487">
                <a:tc gridSpan="6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ANCOVA on exam performance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15529584"/>
                  </a:ext>
                </a:extLst>
              </a:tr>
              <a:tr h="99697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Source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Sum of Squares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Df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Mean Square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F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Sig.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072299480"/>
                  </a:ext>
                </a:extLst>
              </a:tr>
              <a:tr h="624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Gender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5.630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1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5.630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3200">
                          <a:effectLst/>
                        </a:rPr>
                        <a:t>0.634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0.426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149281982"/>
                  </a:ext>
                </a:extLst>
              </a:tr>
              <a:tr h="624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Year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218.493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1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218.493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24.586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&lt;0.001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2875618089"/>
                  </a:ext>
                </a:extLst>
              </a:tr>
              <a:tr h="624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Ability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12828.684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1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12828.684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1443.544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&lt;0.001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836151743"/>
                  </a:ext>
                </a:extLst>
              </a:tr>
              <a:tr h="62421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Player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110.422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1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110.422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12.425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&lt;0.001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529732029"/>
                  </a:ext>
                </a:extLst>
              </a:tr>
              <a:tr h="67042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Error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8362.608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941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8.887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 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nl-BE" sz="3200">
                          <a:effectLst/>
                        </a:rPr>
                        <a:t> </a:t>
                      </a:r>
                      <a:endParaRPr lang="nl-BE" sz="3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5" marR="68575" marT="0" marB="0" anchor="ctr"/>
                </a:tc>
                <a:extLst>
                  <a:ext uri="{0D108BD9-81ED-4DB2-BD59-A6C34878D82A}">
                    <a16:rowId xmlns:a16="http://schemas.microsoft.com/office/drawing/2014/main" val="1609315758"/>
                  </a:ext>
                </a:extLst>
              </a:tr>
            </a:tbl>
          </a:graphicData>
        </a:graphic>
      </p:graphicFrame>
      <p:sp>
        <p:nvSpPr>
          <p:cNvPr id="4" name="Oval 3">
            <a:extLst>
              <a:ext uri="{FF2B5EF4-FFF2-40B4-BE49-F238E27FC236}">
                <a16:creationId xmlns:a16="http://schemas.microsoft.com/office/drawing/2014/main" id="{1912F847-9D6B-4223-8645-A9A017195D44}"/>
              </a:ext>
            </a:extLst>
          </p:cNvPr>
          <p:cNvSpPr/>
          <p:nvPr/>
        </p:nvSpPr>
        <p:spPr>
          <a:xfrm>
            <a:off x="11839710" y="5633183"/>
            <a:ext cx="2033629" cy="972466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025E8377-9BD2-4B79-BA1B-B1FD6D7526CE}"/>
              </a:ext>
            </a:extLst>
          </p:cNvPr>
          <p:cNvSpPr/>
          <p:nvPr/>
        </p:nvSpPr>
        <p:spPr>
          <a:xfrm>
            <a:off x="7652524" y="8565748"/>
            <a:ext cx="2033629" cy="972466"/>
          </a:xfrm>
          <a:prstGeom prst="ellipse">
            <a:avLst/>
          </a:prstGeom>
          <a:noFill/>
          <a:ln w="31750">
            <a:solidFill>
              <a:srgbClr val="1E64C8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300414"/>
            <a:endParaRPr lang="nl-BE" sz="1799">
              <a:solidFill>
                <a:prstClr val="white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159789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4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DF8E42-50B5-4042-8326-6B91EF5789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 sum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10AA6D-C086-4573-A7C7-7C778E2FD78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Use gamification elements during your classes!</a:t>
            </a:r>
          </a:p>
          <a:p>
            <a:r>
              <a:rPr lang="en-US" dirty="0"/>
              <a:t>Slides are on our website:</a:t>
            </a:r>
          </a:p>
          <a:p>
            <a:pPr lvl="1"/>
            <a:r>
              <a:rPr lang="en-US" dirty="0">
                <a:hlinkClick r:id="rId2"/>
              </a:rPr>
              <a:t>www.accountingeducation.ugent.be</a:t>
            </a:r>
            <a:endParaRPr lang="en-US" dirty="0"/>
          </a:p>
          <a:p>
            <a:endParaRPr lang="en-US" dirty="0"/>
          </a:p>
          <a:p>
            <a:r>
              <a:rPr lang="en-US" dirty="0"/>
              <a:t>Explore the app </a:t>
            </a:r>
            <a:r>
              <a:rPr lang="en-US" dirty="0">
                <a:solidFill>
                  <a:srgbClr val="FF0000"/>
                </a:solidFill>
              </a:rPr>
              <a:t>as student </a:t>
            </a:r>
            <a:r>
              <a:rPr lang="en-US" dirty="0"/>
              <a:t>with code 590de1</a:t>
            </a:r>
          </a:p>
          <a:p>
            <a:endParaRPr lang="en-US" dirty="0"/>
          </a:p>
          <a:p>
            <a:r>
              <a:rPr lang="en-US" dirty="0"/>
              <a:t>If you want </a:t>
            </a:r>
            <a:r>
              <a:rPr lang="en-US" dirty="0">
                <a:solidFill>
                  <a:srgbClr val="FF0000"/>
                </a:solidFill>
              </a:rPr>
              <a:t>a teacher code </a:t>
            </a:r>
            <a:r>
              <a:rPr lang="en-US" dirty="0"/>
              <a:t>to use the app with your students, leave your card with me!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CC0A295-6D85-4105-BC9B-3FC13254DE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67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623614223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98708" y="2935825"/>
            <a:ext cx="10164326" cy="5769600"/>
          </a:xfrm>
        </p:spPr>
        <p:txBody>
          <a:bodyPr/>
          <a:lstStyle/>
          <a:p>
            <a:r>
              <a:rPr lang="en-GB" sz="4000" b="1" dirty="0">
                <a:latin typeface="UGent Panno Text" panose="02000506040000040003" pitchFamily="2" charset="0"/>
              </a:rPr>
              <a:t>Patricia Everaert</a:t>
            </a:r>
            <a:br>
              <a:rPr lang="en-GB" sz="3200" dirty="0">
                <a:latin typeface="UGent Panno Text" panose="02000506040000040003" pitchFamily="2" charset="0"/>
              </a:rPr>
            </a:br>
            <a:r>
              <a:rPr lang="en-GB" sz="3200" dirty="0">
                <a:latin typeface="UGent Panno Text" panose="02000506040000040003" pitchFamily="2" charset="0"/>
              </a:rPr>
              <a:t>Full Professor</a:t>
            </a:r>
            <a:br>
              <a:rPr lang="en-GB" sz="3200" dirty="0">
                <a:latin typeface="UGent Panno Text" panose="02000506040000040003" pitchFamily="2" charset="0"/>
              </a:rPr>
            </a:br>
            <a:br>
              <a:rPr lang="en-US" sz="3200" dirty="0">
                <a:latin typeface="UGent Panno Text" panose="02000506040000040003" pitchFamily="2" charset="0"/>
              </a:rPr>
            </a:br>
            <a:r>
              <a:rPr lang="en-US" sz="3200" dirty="0">
                <a:latin typeface="UGent Panno Text" panose="02000506040000040003" pitchFamily="2" charset="0"/>
              </a:rPr>
              <a:t>Research group Accounting Education, Ghent University</a:t>
            </a:r>
            <a:br>
              <a:rPr lang="en-US" sz="3200" dirty="0">
                <a:latin typeface="UGent Panno Text" panose="02000506040000040003" pitchFamily="2" charset="0"/>
              </a:rPr>
            </a:br>
            <a:br>
              <a:rPr lang="en-GB" sz="3200" cap="all" dirty="0">
                <a:latin typeface="UGent Panno Text" panose="02000506040000040003" pitchFamily="2" charset="0"/>
              </a:rPr>
            </a:br>
            <a:br>
              <a:rPr lang="en-GB" sz="3200" dirty="0">
                <a:latin typeface="UGent Panno Text" panose="02000506040000040003" pitchFamily="2" charset="0"/>
              </a:rPr>
            </a:br>
            <a:r>
              <a:rPr lang="en-GB" sz="3600" dirty="0">
                <a:latin typeface="UGent Panno Text" panose="02000506040000040003" pitchFamily="2" charset="0"/>
              </a:rPr>
              <a:t>	</a:t>
            </a:r>
            <a:r>
              <a:rPr lang="en-GB" sz="3600" dirty="0" err="1">
                <a:latin typeface="UGent Panno Text" panose="02000506040000040003" pitchFamily="2" charset="0"/>
              </a:rPr>
              <a:t>Patricia.Everaert@UGent.Be</a:t>
            </a:r>
            <a:br>
              <a:rPr lang="en-GB" sz="3600" dirty="0">
                <a:latin typeface="UGent Panno Text" panose="02000506040000040003" pitchFamily="2" charset="0"/>
              </a:rPr>
            </a:br>
            <a:br>
              <a:rPr lang="en-GB" sz="3600" dirty="0">
                <a:latin typeface="UGent Panno Text" panose="02000506040000040003" pitchFamily="2" charset="0"/>
              </a:rPr>
            </a:br>
            <a:r>
              <a:rPr lang="en-GB" sz="3600" dirty="0">
                <a:latin typeface="UGent Panno Text" panose="02000506040000040003" pitchFamily="2" charset="0"/>
              </a:rPr>
              <a:t>	linkedin.com/in/</a:t>
            </a:r>
            <a:r>
              <a:rPr lang="en-GB" sz="3600" dirty="0" err="1">
                <a:latin typeface="UGent Panno Text" panose="02000506040000040003" pitchFamily="2" charset="0"/>
              </a:rPr>
              <a:t>patricia-everaert</a:t>
            </a:r>
            <a:br>
              <a:rPr lang="en-GB" sz="3200" dirty="0">
                <a:latin typeface="UGent Panno Text" panose="02000506040000040003" pitchFamily="2" charset="0"/>
              </a:rPr>
            </a:br>
            <a:br>
              <a:rPr lang="en-GB" sz="3200" dirty="0">
                <a:latin typeface="UGent Panno Text" panose="02000506040000040003" pitchFamily="2" charset="0"/>
              </a:rPr>
            </a:br>
            <a:endParaRPr lang="en-GB" sz="3200" dirty="0">
              <a:latin typeface="UGent Panno Text" panose="02000506040000040003" pitchFamily="2" charset="0"/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5F49866B-486B-497F-955E-FA2ABD0D57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5820" y="6619497"/>
            <a:ext cx="280417" cy="280417"/>
          </a:xfrm>
          <a:prstGeom prst="rect">
            <a:avLst/>
          </a:prstGeom>
        </p:spPr>
      </p:pic>
      <p:pic>
        <p:nvPicPr>
          <p:cNvPr id="5" name="Graphic 4" descr="Email outline">
            <a:extLst>
              <a:ext uri="{FF2B5EF4-FFF2-40B4-BE49-F238E27FC236}">
                <a16:creationId xmlns:a16="http://schemas.microsoft.com/office/drawing/2014/main" id="{B5C8851C-0B03-1C54-D224-E4741867A6C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2082008" y="5612463"/>
            <a:ext cx="388042" cy="388042"/>
          </a:xfrm>
          <a:prstGeom prst="rect">
            <a:avLst/>
          </a:prstGeom>
        </p:spPr>
      </p:pic>
      <p:sp>
        <p:nvSpPr>
          <p:cNvPr id="9" name="Tekstvak 11">
            <a:extLst>
              <a:ext uri="{FF2B5EF4-FFF2-40B4-BE49-F238E27FC236}">
                <a16:creationId xmlns:a16="http://schemas.microsoft.com/office/drawing/2014/main" id="{FC30EFA2-098E-8221-A98D-638C409C77D2}"/>
              </a:ext>
            </a:extLst>
          </p:cNvPr>
          <p:cNvSpPr txBox="1"/>
          <p:nvPr/>
        </p:nvSpPr>
        <p:spPr>
          <a:xfrm>
            <a:off x="1268728" y="1417271"/>
            <a:ext cx="8198103" cy="1229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nl-BE" sz="6599" b="1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Let’s</a:t>
            </a:r>
            <a:r>
              <a:rPr lang="nl-BE" sz="6599" b="1" dirty="0">
                <a:solidFill>
                  <a:schemeClr val="bg1"/>
                </a:solidFill>
                <a:latin typeface="UGent Panno Text" panose="02000506040000040003" pitchFamily="2" charset="0"/>
              </a:rPr>
              <a:t> </a:t>
            </a:r>
            <a:r>
              <a:rPr lang="nl-BE" sz="6599" b="1" dirty="0" err="1">
                <a:solidFill>
                  <a:schemeClr val="bg1"/>
                </a:solidFill>
                <a:latin typeface="UGent Panno Text" panose="02000506040000040003" pitchFamily="2" charset="0"/>
              </a:rPr>
              <a:t>stay</a:t>
            </a:r>
            <a:r>
              <a:rPr lang="nl-BE" sz="6599" b="1" dirty="0">
                <a:solidFill>
                  <a:schemeClr val="bg1"/>
                </a:solidFill>
                <a:latin typeface="UGent Panno Text" panose="02000506040000040003" pitchFamily="2" charset="0"/>
              </a:rPr>
              <a:t> connected!</a:t>
            </a:r>
          </a:p>
        </p:txBody>
      </p:sp>
      <p:pic>
        <p:nvPicPr>
          <p:cNvPr id="7" name="Picture 6" descr="Qr code&#10;&#10;Description automatically generated">
            <a:extLst>
              <a:ext uri="{FF2B5EF4-FFF2-40B4-BE49-F238E27FC236}">
                <a16:creationId xmlns:a16="http://schemas.microsoft.com/office/drawing/2014/main" id="{AF08CE5C-0284-0C7B-012A-271B61AADDF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81" t="9847" r="8974" b="7774"/>
          <a:stretch/>
        </p:blipFill>
        <p:spPr>
          <a:xfrm>
            <a:off x="12636159" y="4598402"/>
            <a:ext cx="3133724" cy="2804154"/>
          </a:xfrm>
          <a:prstGeom prst="rect">
            <a:avLst/>
          </a:prstGeom>
        </p:spPr>
      </p:pic>
      <p:sp>
        <p:nvSpPr>
          <p:cNvPr id="10" name="Tekstvak 22">
            <a:extLst>
              <a:ext uri="{FF2B5EF4-FFF2-40B4-BE49-F238E27FC236}">
                <a16:creationId xmlns:a16="http://schemas.microsoft.com/office/drawing/2014/main" id="{3FF054F2-7C04-E1FA-B6AA-ED5E1A0313B6}"/>
              </a:ext>
            </a:extLst>
          </p:cNvPr>
          <p:cNvSpPr txBox="1"/>
          <p:nvPr/>
        </p:nvSpPr>
        <p:spPr>
          <a:xfrm>
            <a:off x="12200901" y="7380806"/>
            <a:ext cx="8670771" cy="4997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lnSpc>
                <a:spcPct val="120000"/>
              </a:lnSpc>
            </a:pPr>
            <a:r>
              <a:rPr lang="nl-BE" sz="2399" dirty="0">
                <a:solidFill>
                  <a:schemeClr val="bg1"/>
                </a:solidFill>
                <a:latin typeface="UGent Panno Text" panose="02000506040000040003" pitchFamily="2" charset="0"/>
              </a:rPr>
              <a:t>www.accountingeducation.ugent.be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506B9A1C-32E9-7088-C0C6-8EBA02CFDBD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135616" y="463296"/>
            <a:ext cx="6831727" cy="684489"/>
          </a:xfrm>
          <a:prstGeom prst="rect">
            <a:avLst/>
          </a:prstGeom>
        </p:spPr>
      </p:pic>
      <p:pic>
        <p:nvPicPr>
          <p:cNvPr id="1028" name="Picture 4" descr="patricia everaert">
            <a:extLst>
              <a:ext uri="{FF2B5EF4-FFF2-40B4-BE49-F238E27FC236}">
                <a16:creationId xmlns:a16="http://schemas.microsoft.com/office/drawing/2014/main" id="{C517AFA3-5B93-92E2-2F86-291176EB07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36159" y="1533896"/>
            <a:ext cx="3133724" cy="28038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3287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6265-265B-43BB-A960-114DE0AB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Taxonomy of game design </a:t>
            </a:r>
            <a:r>
              <a:rPr lang="en-US" sz="4000" dirty="0"/>
              <a:t>elements </a:t>
            </a:r>
            <a:r>
              <a:rPr lang="en-US" sz="3200" dirty="0"/>
              <a:t>(Toda et al., 2019)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2591-CCFB-4DB5-9B68-053C2414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348047"/>
            <a:ext cx="15699575" cy="7057505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Acknowledgement</a:t>
            </a:r>
          </a:p>
          <a:p>
            <a:r>
              <a:rPr lang="en-US" dirty="0"/>
              <a:t>Chance</a:t>
            </a:r>
          </a:p>
          <a:p>
            <a:r>
              <a:rPr lang="en-US" dirty="0"/>
              <a:t>Competition</a:t>
            </a:r>
          </a:p>
          <a:p>
            <a:r>
              <a:rPr lang="en-US" dirty="0"/>
              <a:t>Cooperation</a:t>
            </a:r>
          </a:p>
          <a:p>
            <a:r>
              <a:rPr lang="en-US" dirty="0"/>
              <a:t>Experience points</a:t>
            </a:r>
          </a:p>
          <a:p>
            <a:r>
              <a:rPr lang="en-US" dirty="0"/>
              <a:t>Novelty</a:t>
            </a:r>
          </a:p>
          <a:p>
            <a:r>
              <a:rPr lang="en-US" dirty="0"/>
              <a:t>Objective</a:t>
            </a:r>
          </a:p>
          <a:p>
            <a:r>
              <a:rPr lang="en-US" dirty="0"/>
              <a:t>Progression</a:t>
            </a:r>
          </a:p>
          <a:p>
            <a:r>
              <a:rPr lang="en-US" dirty="0"/>
              <a:t>Sensation: visual stimulation (sound stimulation)</a:t>
            </a:r>
          </a:p>
          <a:p>
            <a:r>
              <a:rPr lang="en-US" dirty="0"/>
              <a:t>Time pressure</a:t>
            </a:r>
          </a:p>
          <a:p>
            <a:r>
              <a:rPr lang="en-US" dirty="0"/>
              <a:t>Immediate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84DF0-A666-4C79-A0F3-45FF7BC3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7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1289690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66265-265B-43BB-A960-114DE0AB65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dirty="0"/>
              <a:t>Funny Games </a:t>
            </a:r>
            <a:r>
              <a:rPr lang="en-US" sz="2400" dirty="0"/>
              <a:t>(funnygames.org)</a:t>
            </a:r>
            <a:endParaRPr lang="en-US" sz="4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3F2591-CCFB-4DB5-9B68-053C24145D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5825" y="1537855"/>
            <a:ext cx="15699575" cy="6352509"/>
          </a:xfrm>
        </p:spPr>
        <p:txBody>
          <a:bodyPr>
            <a:normAutofit fontScale="77500" lnSpcReduction="20000"/>
          </a:bodyPr>
          <a:lstStyle/>
          <a:p>
            <a:r>
              <a:rPr lang="en-US" dirty="0"/>
              <a:t>Acknowledgement</a:t>
            </a:r>
          </a:p>
          <a:p>
            <a:r>
              <a:rPr lang="en-US" dirty="0"/>
              <a:t>Chance</a:t>
            </a:r>
          </a:p>
          <a:p>
            <a:r>
              <a:rPr lang="en-US" dirty="0"/>
              <a:t>Competition</a:t>
            </a:r>
          </a:p>
          <a:p>
            <a:r>
              <a:rPr lang="en-US" b="1" dirty="0">
                <a:solidFill>
                  <a:srgbClr val="1E64C8"/>
                </a:solidFill>
              </a:rPr>
              <a:t>Cooperation</a:t>
            </a:r>
          </a:p>
          <a:p>
            <a:r>
              <a:rPr lang="en-US" dirty="0"/>
              <a:t>Experience points</a:t>
            </a:r>
          </a:p>
          <a:p>
            <a:r>
              <a:rPr lang="en-US" b="1" dirty="0">
                <a:solidFill>
                  <a:srgbClr val="1E64C8"/>
                </a:solidFill>
              </a:rPr>
              <a:t>Novelty: surprising effect</a:t>
            </a:r>
          </a:p>
          <a:p>
            <a:r>
              <a:rPr lang="en-US" b="1" dirty="0">
                <a:solidFill>
                  <a:srgbClr val="1E64C8"/>
                </a:solidFill>
              </a:rPr>
              <a:t>Objective</a:t>
            </a:r>
          </a:p>
          <a:p>
            <a:r>
              <a:rPr lang="en-US" dirty="0"/>
              <a:t>Progression</a:t>
            </a:r>
          </a:p>
          <a:p>
            <a:r>
              <a:rPr lang="en-US" dirty="0"/>
              <a:t>Sensation: visual stimulation (sound stimulation)</a:t>
            </a:r>
          </a:p>
          <a:p>
            <a:r>
              <a:rPr lang="en-US" b="1" dirty="0">
                <a:solidFill>
                  <a:srgbClr val="1E64C8"/>
                </a:solidFill>
              </a:rPr>
              <a:t>Time pressure</a:t>
            </a:r>
          </a:p>
          <a:p>
            <a:r>
              <a:rPr lang="en-US" dirty="0"/>
              <a:t>Immediate feedback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884DF0-A666-4C79-A0F3-45FF7BC34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8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3898400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EBDF8A-12F2-4D68-9FEB-2F6FB8CB73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056CBB-0713-4AFF-818D-B67A19A7B4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4B5A81-B722-4752-B7A5-876A4460E3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E184E0-0BD4-4705-A12B-9B71DDE63301}" type="slidenum">
              <a:rPr lang="en-GB" noProof="0" smtClean="0"/>
              <a:t>9</a:t>
            </a:fld>
            <a:endParaRPr lang="en-GB" noProof="0" dirty="0"/>
          </a:p>
        </p:txBody>
      </p:sp>
    </p:spTree>
    <p:extLst>
      <p:ext uri="{BB962C8B-B14F-4D97-AF65-F5344CB8AC3E}">
        <p14:creationId xmlns:p14="http://schemas.microsoft.com/office/powerpoint/2010/main" val="195200222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UGent EB">
      <a:dk1>
        <a:sysClr val="windowText" lastClr="000000"/>
      </a:dk1>
      <a:lt1>
        <a:sysClr val="window" lastClr="FFFFFF"/>
      </a:lt1>
      <a:dk2>
        <a:srgbClr val="1E64C8"/>
      </a:dk2>
      <a:lt2>
        <a:srgbClr val="E9F0FA"/>
      </a:lt2>
      <a:accent1>
        <a:srgbClr val="AEB050"/>
      </a:accent1>
      <a:accent2>
        <a:srgbClr val="B6B862"/>
      </a:accent2>
      <a:accent3>
        <a:srgbClr val="BEC073"/>
      </a:accent3>
      <a:accent4>
        <a:srgbClr val="C6C885"/>
      </a:accent4>
      <a:accent5>
        <a:srgbClr val="CED096"/>
      </a:accent5>
      <a:accent6>
        <a:srgbClr val="D7D8A8"/>
      </a:accent6>
      <a:hlink>
        <a:srgbClr val="1E64C8"/>
      </a:hlink>
      <a:folHlink>
        <a:srgbClr val="1E64C8"/>
      </a:folHlink>
    </a:clrScheme>
    <a:fontScheme name="Universiteit Ge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31750">
          <a:solidFill>
            <a:srgbClr val="1E64C8"/>
          </a:solidFill>
        </a:ln>
      </a:spPr>
      <a:bodyPr rtlCol="0" anchor="ctr"/>
      <a:lstStyle>
        <a:defPPr algn="ctr">
          <a:defRPr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31750">
          <a:solidFill>
            <a:srgbClr val="1E64C8"/>
          </a:solidFill>
          <a:headEnd type="none" w="lg" len="lg"/>
          <a:tailEnd type="none" w="lg" len="lg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marL="342900" indent="-342900" algn="l">
          <a:lnSpc>
            <a:spcPct val="120000"/>
          </a:lnSpc>
          <a:buFont typeface="Arial" panose="020B0604020202020204" pitchFamily="34" charset="0"/>
          <a:buChar char="‒"/>
          <a:defRPr sz="250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PowerPoint_UGent_EN_EB.potx" id="{CC085814-4A7B-4440-9AB7-76F027CE6164}" vid="{9031D0B0-42C2-4969-90A0-754E33B0636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PowerPoint_UGent_EN_EB</Template>
  <TotalTime>15334</TotalTime>
  <Words>1741</Words>
  <Application>Microsoft Office PowerPoint</Application>
  <PresentationFormat>Custom</PresentationFormat>
  <Paragraphs>591</Paragraphs>
  <Slides>68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68</vt:i4>
      </vt:variant>
    </vt:vector>
  </HeadingPairs>
  <TitlesOfParts>
    <vt:vector size="73" baseType="lpstr">
      <vt:lpstr>Arial</vt:lpstr>
      <vt:lpstr>Calibri</vt:lpstr>
      <vt:lpstr>Times New Roman</vt:lpstr>
      <vt:lpstr>UGent Panno Text</vt:lpstr>
      <vt:lpstr>Office Theme</vt:lpstr>
      <vt:lpstr>Class room Session: Gamification</vt:lpstr>
      <vt:lpstr>Leasing</vt:lpstr>
      <vt:lpstr>How many differences?</vt:lpstr>
      <vt:lpstr>Agenda</vt:lpstr>
      <vt:lpstr>Gamification is everywhere</vt:lpstr>
      <vt:lpstr>PowerPoint Presentation</vt:lpstr>
      <vt:lpstr>Taxonomy of game design elements (Toda et al., 2019)</vt:lpstr>
      <vt:lpstr>Funny Games (funnygames.org)</vt:lpstr>
      <vt:lpstr>PowerPoint Presentation</vt:lpstr>
      <vt:lpstr>              Bingo</vt:lpstr>
      <vt:lpstr>Start</vt:lpstr>
      <vt:lpstr>Rules</vt:lpstr>
      <vt:lpstr>PowerPoint Presentation</vt:lpstr>
      <vt:lpstr>1. Management accounting analyses accounting data with the help of ______. </vt:lpstr>
      <vt:lpstr>2. Managerial accounting information is generally prepared for ….?</vt:lpstr>
      <vt:lpstr>3. Managerial accounting is designed for use by?</vt:lpstr>
      <vt:lpstr>4. Costs that do not vary with the volume of goods produced are called ….. costs?</vt:lpstr>
      <vt:lpstr>5. Costs that do vary with the volume of goods produced are called ……. costs?</vt:lpstr>
      <vt:lpstr>6. Costs incurred in the past are ….. costs</vt:lpstr>
      <vt:lpstr>7. The welcome reception yesterday was organized in …..</vt:lpstr>
      <vt:lpstr>8. The capital of Finland is ……….?</vt:lpstr>
      <vt:lpstr>9. This year the EAA annual conference is organized in ….</vt:lpstr>
      <vt:lpstr>10. In 2023 (this year), the EAA is organized for the ….. th time? </vt:lpstr>
      <vt:lpstr>11. From which university is the presenter?</vt:lpstr>
      <vt:lpstr>12. Next year the EAA will be organized in ….?</vt:lpstr>
      <vt:lpstr>Congratulations: correct answer!</vt:lpstr>
      <vt:lpstr>Oeps!!! Wrong answer!</vt:lpstr>
      <vt:lpstr>Instructions for teachers</vt:lpstr>
      <vt:lpstr>PowerPoint Presentation</vt:lpstr>
      <vt:lpstr>BINGO</vt:lpstr>
      <vt:lpstr>DUGA</vt:lpstr>
      <vt:lpstr>DUGA</vt:lpstr>
      <vt:lpstr>DUGA: Objectives</vt:lpstr>
      <vt:lpstr>Fun …. Gamification</vt:lpstr>
      <vt:lpstr>Gamification</vt:lpstr>
      <vt:lpstr>PowerPoint Presentation</vt:lpstr>
      <vt:lpstr>PowerPoint Presentation</vt:lpstr>
      <vt:lpstr>PowerPoint Presentation</vt:lpstr>
      <vt:lpstr>PowerPoint Presentation</vt:lpstr>
      <vt:lpstr>Quiz with different formats</vt:lpstr>
      <vt:lpstr>PowerPoint Presentation</vt:lpstr>
      <vt:lpstr>Quiz with different formats</vt:lpstr>
      <vt:lpstr>PowerPoint Presentation</vt:lpstr>
      <vt:lpstr>PowerPoint Presentation</vt:lpstr>
      <vt:lpstr>Try it yourself</vt:lpstr>
      <vt:lpstr>Duga.castars.net</vt:lpstr>
      <vt:lpstr>DUGA</vt:lpstr>
      <vt:lpstr>PowerPoint Presentation</vt:lpstr>
      <vt:lpstr>Back end</vt:lpstr>
      <vt:lpstr>Admin questions</vt:lpstr>
      <vt:lpstr>Edit Question</vt:lpstr>
      <vt:lpstr>New question</vt:lpstr>
      <vt:lpstr>Admin sections: to schedule</vt:lpstr>
      <vt:lpstr>Admin analytics</vt:lpstr>
      <vt:lpstr>Admin codes: to generate code for your students</vt:lpstr>
      <vt:lpstr>Try it yourself</vt:lpstr>
      <vt:lpstr>Duga.castars.net</vt:lpstr>
      <vt:lpstr>PowerPoint Presentation</vt:lpstr>
      <vt:lpstr>PowerPoint Presentation</vt:lpstr>
      <vt:lpstr>Teachers = admin</vt:lpstr>
      <vt:lpstr>PowerPoint Presentation</vt:lpstr>
      <vt:lpstr>How to use DUGA?</vt:lpstr>
      <vt:lpstr>Does it work?</vt:lpstr>
      <vt:lpstr>PowerPoint Presentation</vt:lpstr>
      <vt:lpstr>PowerPoint Presentation</vt:lpstr>
      <vt:lpstr>PowerPoint Presentation</vt:lpstr>
      <vt:lpstr>In sum</vt:lpstr>
      <vt:lpstr>Patricia Everaert Full Professor  Research group Accounting Education, Ghent University    Patricia.Everaert@UGent.Be   linkedin.com/in/patricia-everaert  </vt:lpstr>
    </vt:vector>
  </TitlesOfParts>
  <Manager/>
  <Company>Ghent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Patricia Everaert</dc:creator>
  <cp:keywords/>
  <dc:description/>
  <cp:lastModifiedBy>Patricia Everaert</cp:lastModifiedBy>
  <cp:revision>196</cp:revision>
  <cp:lastPrinted>2023-05-24T21:28:12Z</cp:lastPrinted>
  <dcterms:created xsi:type="dcterms:W3CDTF">2020-08-31T06:25:01Z</dcterms:created>
  <dcterms:modified xsi:type="dcterms:W3CDTF">2023-05-24T22:35:37Z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icensed to">
    <vt:lpwstr>Ghent University</vt:lpwstr>
  </property>
  <property fmtid="{D5CDD505-2E9C-101B-9397-08002B2CF9AE}" pid="3" name="Version">
    <vt:lpwstr>1.1</vt:lpwstr>
  </property>
  <property fmtid="{D5CDD505-2E9C-101B-9397-08002B2CF9AE}" pid="4" name="Date">
    <vt:filetime>2019-05-23T22:00:00Z</vt:filetime>
  </property>
  <property fmtid="{D5CDD505-2E9C-101B-9397-08002B2CF9AE}" pid="5" name="Build">
    <vt:i4>20</vt:i4>
  </property>
</Properties>
</file>